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2020-10-11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BC4B8-4360-4D0D-96C3-06C1435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Convex Function</a:t>
                </a:r>
              </a:p>
              <a:p>
                <a:pPr lvl="1"/>
                <a:r>
                  <a:rPr lang="en-US" altLang="ko-KR" dirty="0"/>
                  <a:t>Definition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satisfy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convex function.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Property</a:t>
                </a:r>
              </a:p>
              <a:p>
                <a:pPr lvl="2"/>
                <a:r>
                  <a:rPr lang="en-US" altLang="ko-KR" dirty="0"/>
                  <a:t>Easy to find minimum value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Concave Function</a:t>
                </a:r>
              </a:p>
              <a:p>
                <a:pPr lvl="1"/>
                <a:r>
                  <a:rPr lang="en-US" altLang="ko-KR" dirty="0"/>
                  <a:t>Definition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satisfy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concave function.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Property</a:t>
                </a:r>
              </a:p>
              <a:p>
                <a:pPr lvl="2"/>
                <a:r>
                  <a:rPr lang="en-US" altLang="ko-KR" dirty="0"/>
                  <a:t>Easy to find maximum value</a:t>
                </a:r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6B3F1C-0973-403E-8E07-2281CB89E2EC}"/>
              </a:ext>
            </a:extLst>
          </p:cNvPr>
          <p:cNvGrpSpPr/>
          <p:nvPr/>
        </p:nvGrpSpPr>
        <p:grpSpPr>
          <a:xfrm>
            <a:off x="4921854" y="1580108"/>
            <a:ext cx="3792812" cy="1354356"/>
            <a:chOff x="4519182" y="1580108"/>
            <a:chExt cx="3792812" cy="135435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CF6B540-3F6E-418F-B44E-BF70AB57017B}"/>
                </a:ext>
              </a:extLst>
            </p:cNvPr>
            <p:cNvCxnSpPr/>
            <p:nvPr/>
          </p:nvCxnSpPr>
          <p:spPr>
            <a:xfrm>
              <a:off x="5758095" y="2494508"/>
              <a:ext cx="1803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DDA90BA-C4EA-40A5-951E-8D7B6A3E086C}"/>
                </a:ext>
              </a:extLst>
            </p:cNvPr>
            <p:cNvSpPr/>
            <p:nvPr/>
          </p:nvSpPr>
          <p:spPr>
            <a:xfrm>
              <a:off x="5959431" y="1580108"/>
              <a:ext cx="1124125" cy="570452"/>
            </a:xfrm>
            <a:custGeom>
              <a:avLst/>
              <a:gdLst>
                <a:gd name="connsiteX0" fmla="*/ 0 w 1124125"/>
                <a:gd name="connsiteY0" fmla="*/ 0 h 570452"/>
                <a:gd name="connsiteX1" fmla="*/ 545284 w 1124125"/>
                <a:gd name="connsiteY1" fmla="*/ 570452 h 570452"/>
                <a:gd name="connsiteX2" fmla="*/ 1124125 w 1124125"/>
                <a:gd name="connsiteY2" fmla="*/ 0 h 5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125" h="570452">
                  <a:moveTo>
                    <a:pt x="0" y="0"/>
                  </a:moveTo>
                  <a:cubicBezTo>
                    <a:pt x="178965" y="285226"/>
                    <a:pt x="357930" y="570452"/>
                    <a:pt x="545284" y="570452"/>
                  </a:cubicBezTo>
                  <a:cubicBezTo>
                    <a:pt x="732638" y="570452"/>
                    <a:pt x="943762" y="27963"/>
                    <a:pt x="11241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08425E-6806-4313-881E-4A92F1C0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111" y="1805592"/>
              <a:ext cx="662782" cy="117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1F0777E-BBB8-41D1-8F5C-0BDEA25ABEBC}"/>
                </a:ext>
              </a:extLst>
            </p:cNvPr>
            <p:cNvCxnSpPr>
              <a:cxnSpLocks/>
            </p:cNvCxnSpPr>
            <p:nvPr/>
          </p:nvCxnSpPr>
          <p:spPr>
            <a:xfrm>
              <a:off x="6191111" y="1923249"/>
              <a:ext cx="0" cy="57125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F807975-8479-4B54-836C-73290EB49B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3893" y="1805592"/>
              <a:ext cx="0" cy="68891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3EBF598-5624-49F7-AE12-E516F49BE5D6}"/>
                    </a:ext>
                  </a:extLst>
                </p:cNvPr>
                <p:cNvSpPr txBox="1"/>
                <p:nvPr/>
              </p:nvSpPr>
              <p:spPr>
                <a:xfrm>
                  <a:off x="6123345" y="2493147"/>
                  <a:ext cx="1565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3EBF598-5624-49F7-AE12-E516F49BE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345" y="2493147"/>
                  <a:ext cx="156581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2000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3355994-1544-489E-8958-C6AE5528A8E5}"/>
                    </a:ext>
                  </a:extLst>
                </p:cNvPr>
                <p:cNvSpPr txBox="1"/>
                <p:nvPr/>
              </p:nvSpPr>
              <p:spPr>
                <a:xfrm>
                  <a:off x="6775602" y="2521725"/>
                  <a:ext cx="15953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3355994-1544-489E-8958-C6AE5528A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602" y="2521725"/>
                  <a:ext cx="159531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7692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785245-D90D-46C9-BDDA-64561079312F}"/>
                    </a:ext>
                  </a:extLst>
                </p:cNvPr>
                <p:cNvSpPr txBox="1"/>
                <p:nvPr/>
              </p:nvSpPr>
              <p:spPr>
                <a:xfrm>
                  <a:off x="4519182" y="1787476"/>
                  <a:ext cx="123450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785245-D90D-46C9-BDDA-645610793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182" y="1787476"/>
                  <a:ext cx="1234505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95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2D1B11C-D7B4-4C3B-8E44-8CE76F808356}"/>
                </a:ext>
              </a:extLst>
            </p:cNvPr>
            <p:cNvCxnSpPr>
              <a:cxnSpLocks/>
            </p:cNvCxnSpPr>
            <p:nvPr/>
          </p:nvCxnSpPr>
          <p:spPr>
            <a:xfrm>
              <a:off x="6473686" y="1879600"/>
              <a:ext cx="0" cy="62125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17DA83F-E6C9-4E36-8F4C-BD8136E0B3E0}"/>
                    </a:ext>
                  </a:extLst>
                </p:cNvPr>
                <p:cNvSpPr txBox="1"/>
                <p:nvPr/>
              </p:nvSpPr>
              <p:spPr>
                <a:xfrm>
                  <a:off x="6301136" y="2233436"/>
                  <a:ext cx="8649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17DA83F-E6C9-4E36-8F4C-BD8136E0B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136" y="2233436"/>
                  <a:ext cx="86499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8571"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9A72EC2-0DA2-4F5F-AABF-5CEBDE1D62B8}"/>
                    </a:ext>
                  </a:extLst>
                </p:cNvPr>
                <p:cNvSpPr txBox="1"/>
                <p:nvPr/>
              </p:nvSpPr>
              <p:spPr>
                <a:xfrm>
                  <a:off x="6521493" y="2242961"/>
                  <a:ext cx="31015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9A72EC2-0DA2-4F5F-AABF-5CEBDE1D6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493" y="2242961"/>
                  <a:ext cx="310150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9804" r="-5882"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91CA49CB-1193-4073-9BEA-AC482FF1DD92}"/>
                </a:ext>
              </a:extLst>
            </p:cNvPr>
            <p:cNvSpPr/>
            <p:nvPr/>
          </p:nvSpPr>
          <p:spPr>
            <a:xfrm rot="18873750">
              <a:off x="6140507" y="2439631"/>
              <a:ext cx="387123" cy="383454"/>
            </a:xfrm>
            <a:prstGeom prst="arc">
              <a:avLst>
                <a:gd name="adj1" fmla="val 16200000"/>
                <a:gd name="adj2" fmla="val 505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7102EB65-C185-46C2-B571-5717B7311BA6}"/>
                </a:ext>
              </a:extLst>
            </p:cNvPr>
            <p:cNvSpPr/>
            <p:nvPr/>
          </p:nvSpPr>
          <p:spPr>
            <a:xfrm rot="18873750">
              <a:off x="6415863" y="2414173"/>
              <a:ext cx="512474" cy="528107"/>
            </a:xfrm>
            <a:prstGeom prst="arc">
              <a:avLst>
                <a:gd name="adj1" fmla="val 16200000"/>
                <a:gd name="adj2" fmla="val 505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F72179-55D0-4E3B-837E-F39B5969166C}"/>
                </a:ext>
              </a:extLst>
            </p:cNvPr>
            <p:cNvCxnSpPr>
              <a:cxnSpLocks/>
            </p:cNvCxnSpPr>
            <p:nvPr/>
          </p:nvCxnSpPr>
          <p:spPr>
            <a:xfrm>
              <a:off x="5768847" y="1879600"/>
              <a:ext cx="7200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AA2B3DE-A39A-418A-83A9-2450A3F06FAF}"/>
                </a:ext>
              </a:extLst>
            </p:cNvPr>
            <p:cNvCxnSpPr>
              <a:cxnSpLocks/>
            </p:cNvCxnSpPr>
            <p:nvPr/>
          </p:nvCxnSpPr>
          <p:spPr>
            <a:xfrm>
              <a:off x="6471643" y="2150050"/>
              <a:ext cx="7200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FA9C-96F1-4791-B7AE-450B4F92F293}"/>
                    </a:ext>
                  </a:extLst>
                </p:cNvPr>
                <p:cNvSpPr txBox="1"/>
                <p:nvPr/>
              </p:nvSpPr>
              <p:spPr>
                <a:xfrm>
                  <a:off x="7255102" y="2032496"/>
                  <a:ext cx="105689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47EFA9C-96F1-4791-B7AE-450B4F92F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102" y="2032496"/>
                  <a:ext cx="1056892" cy="153888"/>
                </a:xfrm>
                <a:prstGeom prst="rect">
                  <a:avLst/>
                </a:prstGeom>
                <a:blipFill>
                  <a:blip r:embed="rId8"/>
                  <a:stretch>
                    <a:fillRect l="-4023" b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B9E3B02-4803-4C38-8289-A97D1C9E7891}"/>
              </a:ext>
            </a:extLst>
          </p:cNvPr>
          <p:cNvGrpSpPr/>
          <p:nvPr/>
        </p:nvGrpSpPr>
        <p:grpSpPr>
          <a:xfrm>
            <a:off x="4932681" y="3687551"/>
            <a:ext cx="3845330" cy="1479479"/>
            <a:chOff x="4773290" y="3687551"/>
            <a:chExt cx="3845330" cy="1479479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7C26E58-93C6-46F5-BAF7-A38FAF8941FA}"/>
                </a:ext>
              </a:extLst>
            </p:cNvPr>
            <p:cNvCxnSpPr/>
            <p:nvPr/>
          </p:nvCxnSpPr>
          <p:spPr>
            <a:xfrm>
              <a:off x="6012203" y="4714290"/>
              <a:ext cx="1803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B5D3A0F-C8CD-4E06-8978-73A55DECCFB9}"/>
                </a:ext>
              </a:extLst>
            </p:cNvPr>
            <p:cNvSpPr/>
            <p:nvPr/>
          </p:nvSpPr>
          <p:spPr>
            <a:xfrm rot="10579785">
              <a:off x="6213539" y="3799890"/>
              <a:ext cx="1124125" cy="570452"/>
            </a:xfrm>
            <a:custGeom>
              <a:avLst/>
              <a:gdLst>
                <a:gd name="connsiteX0" fmla="*/ 0 w 1124125"/>
                <a:gd name="connsiteY0" fmla="*/ 0 h 570452"/>
                <a:gd name="connsiteX1" fmla="*/ 545284 w 1124125"/>
                <a:gd name="connsiteY1" fmla="*/ 570452 h 570452"/>
                <a:gd name="connsiteX2" fmla="*/ 1124125 w 1124125"/>
                <a:gd name="connsiteY2" fmla="*/ 0 h 5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125" h="570452">
                  <a:moveTo>
                    <a:pt x="0" y="0"/>
                  </a:moveTo>
                  <a:cubicBezTo>
                    <a:pt x="178965" y="285226"/>
                    <a:pt x="357930" y="570452"/>
                    <a:pt x="545284" y="570452"/>
                  </a:cubicBezTo>
                  <a:cubicBezTo>
                    <a:pt x="732638" y="570452"/>
                    <a:pt x="943762" y="27963"/>
                    <a:pt x="11241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9A5442-3D0A-4025-AA42-B7D060A2A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219" y="4025374"/>
              <a:ext cx="662782" cy="117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02E5DE9-86E2-42E2-A98D-F2F0475C351F}"/>
                </a:ext>
              </a:extLst>
            </p:cNvPr>
            <p:cNvCxnSpPr>
              <a:cxnSpLocks/>
            </p:cNvCxnSpPr>
            <p:nvPr/>
          </p:nvCxnSpPr>
          <p:spPr>
            <a:xfrm>
              <a:off x="6445219" y="4143031"/>
              <a:ext cx="0" cy="57125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B556251-EDE4-4914-A437-5EE72366843F}"/>
                </a:ext>
              </a:extLst>
            </p:cNvPr>
            <p:cNvCxnSpPr>
              <a:cxnSpLocks/>
            </p:cNvCxnSpPr>
            <p:nvPr/>
          </p:nvCxnSpPr>
          <p:spPr>
            <a:xfrm>
              <a:off x="7108001" y="4025374"/>
              <a:ext cx="0" cy="68891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E04649-422B-402A-8288-D690737DA606}"/>
                    </a:ext>
                  </a:extLst>
                </p:cNvPr>
                <p:cNvSpPr txBox="1"/>
                <p:nvPr/>
              </p:nvSpPr>
              <p:spPr>
                <a:xfrm>
                  <a:off x="6377453" y="4712929"/>
                  <a:ext cx="1565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E04649-422B-402A-8288-D690737DA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453" y="4712929"/>
                  <a:ext cx="15658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7692" r="-7692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F740C1-1848-4A70-B1B2-009B29AE0A37}"/>
                    </a:ext>
                  </a:extLst>
                </p:cNvPr>
                <p:cNvSpPr txBox="1"/>
                <p:nvPr/>
              </p:nvSpPr>
              <p:spPr>
                <a:xfrm>
                  <a:off x="7029710" y="4741507"/>
                  <a:ext cx="15953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F740C1-1848-4A70-B1B2-009B29AE0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710" y="4741507"/>
                  <a:ext cx="159531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7692" r="-7692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5BA54E-D15E-4B6D-BE89-82C3F48825B9}"/>
                    </a:ext>
                  </a:extLst>
                </p:cNvPr>
                <p:cNvSpPr txBox="1"/>
                <p:nvPr/>
              </p:nvSpPr>
              <p:spPr>
                <a:xfrm>
                  <a:off x="4773290" y="4007258"/>
                  <a:ext cx="123450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5BA54E-D15E-4B6D-BE89-82C3F4882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290" y="4007258"/>
                  <a:ext cx="1234505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956" b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434A82F-FDBB-4A78-B3F2-0F958ECFC1C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727795" y="3799401"/>
              <a:ext cx="0" cy="92123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310F4B-7799-40EB-9E95-827C78141C7F}"/>
                    </a:ext>
                  </a:extLst>
                </p:cNvPr>
                <p:cNvSpPr txBox="1"/>
                <p:nvPr/>
              </p:nvSpPr>
              <p:spPr>
                <a:xfrm>
                  <a:off x="6555244" y="4453218"/>
                  <a:ext cx="8649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310F4B-7799-40EB-9E95-827C78141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244" y="4453218"/>
                  <a:ext cx="86499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6667" r="-20000"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F7A1A3-63B6-4211-8924-9B3C9417E845}"/>
                    </a:ext>
                  </a:extLst>
                </p:cNvPr>
                <p:cNvSpPr txBox="1"/>
                <p:nvPr/>
              </p:nvSpPr>
              <p:spPr>
                <a:xfrm>
                  <a:off x="6775601" y="4462743"/>
                  <a:ext cx="31015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F7A1A3-63B6-4211-8924-9B3C9417E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601" y="4462743"/>
                  <a:ext cx="31015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9804" r="-5882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F6B28F5-ECA0-4815-9A69-1633130DD1F3}"/>
                </a:ext>
              </a:extLst>
            </p:cNvPr>
            <p:cNvCxnSpPr>
              <a:cxnSpLocks/>
            </p:cNvCxnSpPr>
            <p:nvPr/>
          </p:nvCxnSpPr>
          <p:spPr>
            <a:xfrm>
              <a:off x="6011050" y="4094620"/>
              <a:ext cx="7200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D272EAE-526D-432A-A3AA-C1123549A406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4" y="3799024"/>
              <a:ext cx="7200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300C04-C569-4501-AD9C-E53FBB3D751A}"/>
                    </a:ext>
                  </a:extLst>
                </p:cNvPr>
                <p:cNvSpPr txBox="1"/>
                <p:nvPr/>
              </p:nvSpPr>
              <p:spPr>
                <a:xfrm>
                  <a:off x="7561728" y="3687551"/>
                  <a:ext cx="105689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1000" b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300C04-C569-4501-AD9C-E53FBB3D7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728" y="3687551"/>
                  <a:ext cx="105689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404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7D3DD6-0E6F-40DC-B460-212390F7A3C0}"/>
                </a:ext>
              </a:extLst>
            </p:cNvPr>
            <p:cNvSpPr/>
            <p:nvPr/>
          </p:nvSpPr>
          <p:spPr>
            <a:xfrm rot="18873750">
              <a:off x="6391584" y="4672197"/>
              <a:ext cx="387123" cy="383454"/>
            </a:xfrm>
            <a:prstGeom prst="arc">
              <a:avLst>
                <a:gd name="adj1" fmla="val 16200000"/>
                <a:gd name="adj2" fmla="val 505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20371274-0A2C-4E8F-A75E-63FACC94F426}"/>
                </a:ext>
              </a:extLst>
            </p:cNvPr>
            <p:cNvSpPr/>
            <p:nvPr/>
          </p:nvSpPr>
          <p:spPr>
            <a:xfrm rot="18873750">
              <a:off x="6666940" y="4646739"/>
              <a:ext cx="512474" cy="528107"/>
            </a:xfrm>
            <a:prstGeom prst="arc">
              <a:avLst>
                <a:gd name="adj1" fmla="val 16200000"/>
                <a:gd name="adj2" fmla="val 505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32420</TotalTime>
  <Words>101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638</cp:revision>
  <cp:lastPrinted>2014-06-13T04:20:56Z</cp:lastPrinted>
  <dcterms:created xsi:type="dcterms:W3CDTF">2013-07-24T10:28:45Z</dcterms:created>
  <dcterms:modified xsi:type="dcterms:W3CDTF">2020-10-11T05:27:51Z</dcterms:modified>
</cp:coreProperties>
</file>