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7" r:id="rId2"/>
    <p:sldId id="257" r:id="rId3"/>
    <p:sldId id="282" r:id="rId4"/>
    <p:sldId id="286" r:id="rId5"/>
    <p:sldId id="280" r:id="rId6"/>
    <p:sldId id="259" r:id="rId7"/>
    <p:sldId id="281" r:id="rId8"/>
    <p:sldId id="279" r:id="rId9"/>
    <p:sldId id="275" r:id="rId10"/>
    <p:sldId id="284" r:id="rId11"/>
    <p:sldId id="267" r:id="rId12"/>
    <p:sldId id="278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582" autoAdjust="0"/>
  </p:normalViewPr>
  <p:slideViewPr>
    <p:cSldViewPr snapToGrid="0" showGuides="1">
      <p:cViewPr varScale="1">
        <p:scale>
          <a:sx n="101" d="100"/>
          <a:sy n="101" d="100"/>
        </p:scale>
        <p:origin x="126" y="1476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2021-02-04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-180000">
              <a:spcBef>
                <a:spcPts val="0"/>
              </a:spcBef>
              <a:buClr>
                <a:schemeClr val="bg1"/>
              </a:buClr>
              <a:defRPr sz="1100" b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ln>
                  <a:solidFill>
                    <a:schemeClr val="accent1">
                      <a:alpha val="0"/>
                    </a:schemeClr>
                  </a:solidFill>
                </a:ln>
              </a:defRPr>
            </a:lvl3pPr>
            <a:lvl4pPr>
              <a:defRPr>
                <a:ln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>
              <a:defRPr>
                <a:ln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2239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737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F60407-FF10-4988-9922-A26088E733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13E3A5-AAB3-4580-A41F-1E6B9013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Governing Equation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BD878-02A3-466F-9575-DBA5BC24FA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altLang="ko-KR" dirty="0"/>
              <a:t>Fluid motion is totally defined by the conservation of the mass , momentum and energy.</a:t>
            </a:r>
          </a:p>
          <a:p>
            <a:pPr lvl="1"/>
            <a:r>
              <a:rPr lang="en-US" altLang="ko-KR" dirty="0"/>
              <a:t>Other quantities, such as pressure, temperature, entropy, do not satisfy a conservation law.</a:t>
            </a:r>
          </a:p>
          <a:p>
            <a:pPr lvl="1"/>
            <a:r>
              <a:rPr lang="en-US" altLang="ko-KR" dirty="0"/>
              <a:t>It means that equation for those quantities will not be in the form of a conservation law.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0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C9B4D7-2CC0-4FEF-956F-7EBA015F8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04F5C3-3C2B-4F82-B871-C2EE8CBA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of Energy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0BA7A72B-EDCB-4FD6-8996-E2FAF8FB744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If every integrand in surface integral is differentiable, by divergence theorem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div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grad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It should be always true in any volume, the only way is integrand of volume integral should be 0.</a:t>
                </a:r>
              </a:p>
              <a:p>
                <a:pPr lvl="1"/>
                <a:r>
                  <a:rPr lang="en-US" altLang="ko-KR" dirty="0"/>
                  <a:t>Thus differential form is derived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0BA7A72B-EDCB-4FD6-8996-E2FAF8FB7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36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Form of Governing Equation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Conservation form is form of systems of partial differential equation as follow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called the vector of conserved variables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called the flux tensor.</a:t>
                </a:r>
              </a:p>
              <a:p>
                <a:pPr lvl="1"/>
                <a:r>
                  <a:rPr lang="en-US" altLang="ko-KR" dirty="0"/>
                  <a:t>Now we consider a governing equation for fluids without body force.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𝛕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Rewrite the governing equation in the conservation form</a:t>
                </a:r>
                <a:endParaRPr lang="ko-KR" altLang="en-US" dirty="0"/>
              </a:p>
              <a:p>
                <a:pPr lvl="1"/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𝐸𝑢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𝑣𝑣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𝐸𝑣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𝑤𝑣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𝐸𝑤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It is conservation form of Navier-Stokes equation.</a:t>
                </a:r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07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Form of Governing Equation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If we neglect viscous effect and thermal conduction, we have conservation form Euler equations.</a:t>
                </a:r>
              </a:p>
              <a:p>
                <a:pPr lvl="1"/>
                <a:r>
                  <a:rPr lang="en-US" altLang="ko-KR" dirty="0"/>
                  <a:t>Also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 convective flux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It is related to the convective transport of quantities in the fluid.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𝑢𝑢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𝑢𝑤</m:t>
                                    </m:r>
                                  </m:e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𝑣𝑢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𝑣𝑣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𝑣𝑤</m:t>
                                    </m:r>
                                  </m:e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𝑤𝑢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𝑤𝑣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Left overs is viscous flux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which is related to viscous stresses as well as the heat diffusion.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</m:d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28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Constitutive Equation for Newtonian Fluid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600" b="1" dirty="0"/>
                  <a:t>Constitutive Equation for Newtonian Fluid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It is a relation between the stress and deformation in a continuum.</a:t>
                </a:r>
              </a:p>
              <a:p>
                <a:pPr lvl="1"/>
                <a:r>
                  <a:rPr lang="en-US" altLang="ko-KR" dirty="0"/>
                  <a:t>First, we consider a fluid at rest.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In this case, there are only normal components of stress on a surface and the stress does not depend on the orientation of the surface.</a:t>
                </a:r>
              </a:p>
              <a:p>
                <a:pPr lvl="1"/>
                <a:r>
                  <a:rPr lang="en-US" altLang="ko-KR" dirty="0"/>
                  <a:t>In other worlds, the stress tensor is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isotropic</a:t>
                </a:r>
                <a:r>
                  <a:rPr lang="en-US" altLang="ko-KR" dirty="0"/>
                  <a:t> or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spherically symmetric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Mathematically, the only second-order isotropic tensor is the Kronecker delta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and any isotropic second-order tensor must be proportional to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𝛅</m:t>
                    </m:r>
                  </m:oMath>
                </a14:m>
                <a:endParaRPr lang="en-US" altLang="ko-KR" b="1" dirty="0"/>
              </a:p>
              <a:p>
                <a:pPr lvl="1"/>
                <a:r>
                  <a:rPr lang="en-US" altLang="ko-KR" dirty="0"/>
                  <a:t>Therefore, the stress tensor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𝛕</m:t>
                    </m:r>
                  </m:oMath>
                </a14:m>
                <a:r>
                  <a:rPr lang="en-US" altLang="ko-KR" dirty="0"/>
                  <a:t> must be of the form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ko-KR" i="1" dirty="0"/>
              </a:p>
              <a:p>
                <a:pPr lvl="1"/>
                <a:endParaRPr lang="en-US" altLang="ko-KR" b="1" dirty="0"/>
              </a:p>
              <a:p>
                <a:pPr lvl="1"/>
                <a:r>
                  <a:rPr lang="en-US" altLang="ko-KR" dirty="0"/>
                  <a:t>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is the thermodynamic pressure related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by an equation of state.</a:t>
                </a:r>
              </a:p>
              <a:p>
                <a:pPr lvl="1"/>
                <a:r>
                  <a:rPr lang="en-US" altLang="ko-KR" dirty="0"/>
                  <a:t>Now, we consider a moving fluid.</a:t>
                </a:r>
              </a:p>
              <a:p>
                <a:pPr lvl="1"/>
                <a:r>
                  <a:rPr lang="en-US" altLang="ko-KR" dirty="0"/>
                  <a:t>It has a additional components of stress due to viscosity.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ko-KR" i="1" dirty="0"/>
              </a:p>
              <a:p>
                <a:pPr lvl="1"/>
                <a:endParaRPr lang="en-US" altLang="ko-KR" b="1" dirty="0"/>
              </a:p>
              <a:p>
                <a:pPr lvl="1"/>
                <a:r>
                  <a:rPr lang="en-US" altLang="ko-KR" dirty="0"/>
                  <a:t>Here,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a shear stress tensor which is caused by fluid motion and viscosity.</a:t>
                </a:r>
              </a:p>
              <a:p>
                <a:pPr lvl="1"/>
                <a:r>
                  <a:rPr lang="en-US" altLang="ko-KR" dirty="0"/>
                  <a:t>We assume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is still the thermodynamic pressure.</a:t>
                </a:r>
              </a:p>
              <a:p>
                <a:pPr lvl="1"/>
                <a:r>
                  <a:rPr lang="en-US" altLang="ko-KR" dirty="0"/>
                  <a:t>But the assumption is not on a very firm footing because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thermodynamic quantities are defined for equilibrium states, whereas a moving fluid undergoing diffusive fluxes is generally not in equilibrium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9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Constitutive Equation for Newtonian Fluid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Shear stress tensor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en-US" altLang="ko-KR" dirty="0"/>
                  <a:t> is related to the velocity gradient tensor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ko-KR" dirty="0"/>
                  <a:t>.</a:t>
                </a:r>
                <a:endParaRPr lang="en-US" altLang="ko-KR" b="1" dirty="0"/>
              </a:p>
              <a:p>
                <a:pPr lvl="1"/>
                <a:r>
                  <a:rPr lang="en-US" altLang="ko-KR" dirty="0"/>
                  <a:t>The velocity gradient tensor can be decomposed into symmetric and antisymmetric parts as follow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den>
                          </m:f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den>
                          </m:f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The antisymmetric part represents fluid rotation without deformation and cannot by itself generate stress.</a:t>
                </a:r>
              </a:p>
              <a:p>
                <a:pPr lvl="1"/>
                <a:r>
                  <a:rPr lang="en-US" altLang="ko-KR" dirty="0"/>
                  <a:t>Thus, the stress must be generated by the strain rate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 alone.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den>
                          </m:f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Now, we assume a linear relation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𝑖𝑗𝑚𝑛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r>
                  <a:rPr lang="en-US" altLang="ko-KR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𝑖𝑗𝑚𝑛</m:t>
                        </m:r>
                      </m:sub>
                    </m:sSub>
                  </m:oMath>
                </a14:m>
                <a:r>
                  <a:rPr lang="en-US" altLang="ko-KR" dirty="0"/>
                  <a:t> is a fourth-order tensor having 81 components that depend on the thermodynamic state of the medium.</a:t>
                </a:r>
              </a:p>
              <a:p>
                <a:pPr lvl="1"/>
                <a:r>
                  <a:rPr lang="en-US" altLang="ko-KR" dirty="0"/>
                  <a:t>Eq. (1) means that each stress component is linearly related to all nine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thus 81 constants are needed to completely describe the relationship.</a:t>
                </a:r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73803" y="5242306"/>
            <a:ext cx="47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31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Constitutive Equation for Newtonian Fluid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For isotropic medium which has no directional preference, the stress-strain relationship is also be a isotropic.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This is only possible if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𝑖𝑗𝑚𝑛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is an isotropic tensor and all isotropic tensors of even order are made up of products of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𝛅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Therefore the fourth-order isotropic tensor must have the form</a:t>
                </a:r>
              </a:p>
              <a:p>
                <a:pPr lvl="1"/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𝑖𝑗𝑚𝑛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</m:oMath>
                  </m:oMathPara>
                </a14:m>
                <a:endParaRPr lang="en-US" altLang="ko-KR" i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Where,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scalars that depend on the local thermodynamic state.</a:t>
                </a:r>
              </a:p>
              <a:p>
                <a:pPr lvl="1"/>
                <a:r>
                  <a:rPr lang="en-US" altLang="ko-KR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symmetric tensor,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𝑖𝑗𝑚𝑛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also must be symmetric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𝑖𝑗𝑚𝑛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𝑗𝑖𝑚𝑛</m:t>
                        </m:r>
                      </m:sub>
                    </m:sSub>
                  </m:oMath>
                </a14:m>
                <a:endParaRPr lang="en-US" altLang="ko-KR" i="1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𝑖𝑗𝑚𝑛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</m:oMath>
                  </m:oMathPara>
                </a14:m>
                <a:endParaRPr lang="en-US" altLang="ko-KR" i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i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 order for the two tensors to match only if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Then Eq. (1) becomes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</m:sub>
                          </m:s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en-US" altLang="ko-KR" i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𝑚𝑚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𝑚𝑚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ko-KR" i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den>
                          </m:f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altLang="ko-KR" dirty="0"/>
                  <a:t> is the volumetric strain rate.</a:t>
                </a:r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16416" y="1962669"/>
            <a:ext cx="47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479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Constitutive Equation for Newtonian Fluid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The complete stress tensor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𝛕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becomes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den>
                          </m:f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We consider a diagonal term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𝛕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𝛕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Since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may be unequal, the stress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𝛕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can have unequal diagonal terms.</a:t>
                </a:r>
              </a:p>
              <a:p>
                <a:pPr lvl="1"/>
                <a:r>
                  <a:rPr lang="en-US" altLang="ko-KR" dirty="0"/>
                  <a:t>We can therefore take the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𝛕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define a mean pressure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≡−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𝛕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Substitute into Eq. (3) and look over the relationship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r>
                  <a:rPr lang="en-US" altLang="ko-KR" dirty="0"/>
                  <a:t>It shows the difference between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/>
                  <a:t> to the rate of expansion through the proportionality constant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 which is called the coefficients of bulk viscosity.</a:t>
                </a:r>
              </a:p>
              <a:p>
                <a:endParaRPr lang="en-US" altLang="ko-KR" b="1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95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Constitutive Equation for Newtonian Fluid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In principle,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ko-KR" dirty="0"/>
                  <a:t> is a measurable quantity.</a:t>
                </a:r>
              </a:p>
              <a:p>
                <a:pPr lvl="1"/>
                <a:r>
                  <a:rPr lang="en-US" altLang="ko-KR" dirty="0"/>
                  <a:t>However, extremely large values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/>
                  <a:t> are necessary in order to make any measurement, such as within shock waves.</a:t>
                </a:r>
              </a:p>
              <a:p>
                <a:pPr lvl="1"/>
                <a:r>
                  <a:rPr lang="en-US" altLang="ko-KR" dirty="0"/>
                  <a:t>Moreover, measurements are inconclusive about the nature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Therefore we apply Stokes’ assumption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𝛕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d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den>
                          </m:f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It’s non-diagonal terms are the shear stress to the strain rate.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𝛕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It’s diagonal terms are more difficult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𝛕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It shows that normal viscous stress is proportional to the difference between the extension rate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direction and the average expansion rate at the point.</a:t>
                </a:r>
              </a:p>
              <a:p>
                <a:pPr lvl="1"/>
                <a:r>
                  <a:rPr lang="en-US" altLang="ko-KR" dirty="0"/>
                  <a:t>Therefore, only those extension rates different from the average will generate normal viscous stress.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D01465-D93D-4C04-B547-B02B3300732F}"/>
              </a:ext>
            </a:extLst>
          </p:cNvPr>
          <p:cNvSpPr txBox="1"/>
          <p:nvPr/>
        </p:nvSpPr>
        <p:spPr>
          <a:xfrm>
            <a:off x="7938911" y="2410336"/>
            <a:ext cx="47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(3)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809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Constitutive Equation for Newtonian Fluid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In completely incompressible fluid where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This result is coincide with the fact that thermodynamic pressure can’t be determined in incompressible fluid (Appendix 2).</a:t>
                </a:r>
              </a:p>
              <a:p>
                <a:pPr lvl="1"/>
                <a:r>
                  <a:rPr lang="en-US" altLang="ko-KR" dirty="0"/>
                  <a:t>Thus,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can only be interpreted as the mean pressure.</a:t>
                </a:r>
              </a:p>
              <a:p>
                <a:pPr lvl="1"/>
                <a:r>
                  <a:rPr lang="en-US" altLang="ko-KR" dirty="0"/>
                  <a:t>Also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𝛕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take simple form</a:t>
                </a:r>
              </a:p>
              <a:p>
                <a:pPr lvl="1"/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𝛕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den>
                          </m:f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ko-KR" altLang="en-US" b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 inviscid fluid where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𝛕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take simple form</a:t>
                </a:r>
              </a:p>
              <a:p>
                <a:pPr lvl="1"/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𝛕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ko-KR" altLang="en-US" b="1" dirty="0"/>
              </a:p>
              <a:p>
                <a:pPr lvl="1"/>
                <a:r>
                  <a:rPr lang="en-US" altLang="ko-KR" dirty="0"/>
                  <a:t>Here,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can be interpreted as thermodynamic pressure.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01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br>
              <a:rPr lang="en-US" altLang="ko-KR" dirty="0"/>
            </a:br>
            <a:r>
              <a:rPr lang="en-US" altLang="ko-KR" dirty="0"/>
              <a:t>Thermodynamic Pressure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First law of thermodynamics says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 denotes internal energy of a closed system 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 denotes the quantity of energy supplied to the system as heat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 denotes the amount of thermodynamic work done by the system on its surroundings.</a:t>
                </a:r>
              </a:p>
              <a:p>
                <a:pPr lvl="1"/>
                <a:r>
                  <a:rPr lang="en-US" altLang="ko-KR" dirty="0"/>
                  <a:t>When a system expands in a fictive quasi-static process,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 can be represented by mean pressure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 and volume change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altLang="ko-KR" i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If heat is supplied by reversible process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altLang="ko-KR" i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 isentropic process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For incompressible fluids,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Thus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 can’t be determined.</a:t>
                </a:r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62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of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Integral Form</a:t>
                </a:r>
              </a:p>
              <a:p>
                <a:pPr lvl="1"/>
                <a:r>
                  <a:rPr lang="en-US" altLang="ko-KR" dirty="0"/>
                  <a:t>We consider fluids in arbitrary system which have material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Using Reynolds Transport Theorem with proper control volume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en-US" altLang="ko-KR" dirty="0"/>
                  <a:t>, conservation of mass can be expressed as follow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    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+mn-lt"/>
                  </a:rPr>
                  <a:t>Differential Form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altLang="ko-KR" dirty="0"/>
                  <a:t> is differentiable, we can use divergence theorem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The above relation holds for any volume, which can be possible only if the integrand going to 0 at every points.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62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4B0BCD-1ACA-41FB-AF9C-212179EA5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4C919D-6570-4771-A123-F2D9BEA0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of Momentum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0E9B200-E111-411F-8D7B-2A59BF2206B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Integral Form</a:t>
                </a:r>
              </a:p>
              <a:p>
                <a:pPr lvl="1"/>
                <a:r>
                  <a:rPr lang="en-US" altLang="ko-KR" dirty="0"/>
                  <a:t>We consider fluids in arbitrary system which have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dirty="0"/>
                  <a:t> is force vector and it is consist of body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dirty="0"/>
                  <a:t> and surface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From Newton’s second law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Using Reynolds Transport Theorem with proper control volume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0E9B200-E111-411F-8D7B-2A59BF220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55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D1B73A-7D69-4DD8-A6CC-9C0D9D2FA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256917-B365-413E-BBE9-20B5885D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of Momentum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4ABE5F-45E7-4483-965F-5FC9D1496CB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Differential form </a:t>
                </a:r>
              </a:p>
              <a:p>
                <a:pPr lvl="1"/>
                <a:r>
                  <a:rPr lang="en-US" altLang="ko-KR" dirty="0"/>
                  <a:t>If every integrand in surface integral is differentiable, by divergence theorem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⊗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𝛕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The above relation holds for any volume, which can be possible only if the integrand going to 0 at every points.</a:t>
                </a:r>
              </a:p>
              <a:p>
                <a:pPr lvl="1"/>
                <a:r>
                  <a:rPr lang="en-US" altLang="ko-KR" dirty="0"/>
                  <a:t>Thus differential form of conservation of momentum is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𝛕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 a little more detail,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𝛕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is defined by constitutive equation for Newtonian fluids (Appendix 2) and it can be simplify with stokes’ assumption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𝛕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d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grad</m:t>
                                  </m:r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4ABE5F-45E7-4483-965F-5FC9D1496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5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ECE368-0813-4B34-8316-E15E360AD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7681A1-D16E-41DB-BAC8-82E7C9A9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of Momentum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2E6CAC4-ED23-4759-AF2C-EF4F4754F89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The above relation holds for any volume, which can be possible only if the integrand going to 0 at every points.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𝐮𝐮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𝛕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𝛕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smtClean="0">
                        <a:latin typeface="Cambria Math" panose="02040503050406030204" pitchFamily="18" charset="0"/>
                      </a:rPr>
                      <m:t>𝛕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is defined with stokes’ assumption as follow (Appendix 2)</a:t>
                </a:r>
              </a:p>
              <a:p>
                <a:pPr lvl="1"/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𝛕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d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den>
                          </m:f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2E6CAC4-ED23-4759-AF2C-EF4F4754F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17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of Momentum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a body force per unit mass vector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𝛕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a stress tensor.</a:t>
                </a:r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ko-KR" dirty="0"/>
                  <a:t> is differentiable, we can use divergence theorem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  <m:sup/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</m:nary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div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𝛕</m:t>
                                </m:r>
                              </m:e>
                            </m:d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Thus conservation of momentum has the form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𝜕𝜌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div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𝐮𝐮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div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𝛕</m:t>
                                </m:r>
                              </m:e>
                            </m:d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𝜕𝜌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𝛕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𝐮𝐮</m:t>
                    </m:r>
                  </m:oMath>
                </a14:m>
                <a:r>
                  <a:rPr lang="en-US" altLang="ko-KR" dirty="0"/>
                  <a:t> is differentiable, we can use divergence theorem</a:t>
                </a:r>
              </a:p>
              <a:p>
                <a:pPr lvl="1"/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𝜕𝜌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div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𝜕𝜌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84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AFACE5-A493-43AE-99BC-111111B1C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D4459C3-17E3-4481-86CB-7080F76D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of Momentum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320744E-A1C1-4F3B-9AA9-EBD880EED0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Therefore differential form of conservation of momentum is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𝜕𝜌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</m:oMath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𝜕𝜌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𝜕𝜌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320744E-A1C1-4F3B-9AA9-EBD880EED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4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08A8A7-D7DF-468B-B900-2277AADAE0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BC98C9-16FF-4657-B5FF-8499167B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of Momentum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88A86E7-50E1-403C-BE00-95DF3AE89CF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If each term can be differentiable left hand side become</a:t>
                </a:r>
              </a:p>
              <a:p>
                <a:pPr lvl="1"/>
                <a:endParaRPr lang="ko-KR" altLang="en-US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𝐮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acc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𝐮</m:t>
                      </m:r>
                      <m:acc>
                        <m:accPr>
                          <m:chr m:val="̂"/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acc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(∵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conservation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(∵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conservation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88A86E7-50E1-403C-BE00-95DF3AE89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56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of Energy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we consider fluids in arbitrary system which have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 is total energy per unit mass,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 is heat addition to system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 is work from system.</a:t>
                </a:r>
              </a:p>
              <a:p>
                <a:pPr lvl="1"/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 is sum of internal energy per unit mass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dirty="0"/>
                  <a:t> and mechanical(kinetic) energy per unit mass</a:t>
                </a:r>
              </a:p>
              <a:p>
                <a:pPr lvl="1"/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Then from first law of thermodynamics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 is the applied rate of heat from the source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/>
                  <a:t> is the rate of heat exchange with surroundings by conduction through the surface.</a:t>
                </a:r>
              </a:p>
              <a:p>
                <a:pPr lvl="1"/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</m:oMath>
                </a14:m>
                <a:r>
                  <a:rPr lang="en-US" altLang="ko-KR" dirty="0"/>
                  <a:t> is the work rate by body force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𝑠𝑓</m:t>
                        </m:r>
                      </m:sub>
                    </m:sSub>
                  </m:oMath>
                </a14:m>
                <a:r>
                  <a:rPr lang="en-US" altLang="ko-KR" dirty="0"/>
                  <a:t> is the work rate by surface force.</a:t>
                </a:r>
              </a:p>
              <a:p>
                <a:pPr lvl="1"/>
                <a:r>
                  <a:rPr lang="en-US" altLang="ko-KR" dirty="0"/>
                  <a:t>Using Reynolds Transport Theorem with proper control volume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grad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3724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38113</TotalTime>
  <Words>2306</Words>
  <Application>Microsoft Office PowerPoint</Application>
  <PresentationFormat>화면 슬라이드 쇼(4:3)</PresentationFormat>
  <Paragraphs>361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Governing Equation</vt:lpstr>
      <vt:lpstr>Conservation of Mass</vt:lpstr>
      <vt:lpstr>Conservation of Momentum</vt:lpstr>
      <vt:lpstr>Conservation of Momentum</vt:lpstr>
      <vt:lpstr>Conservation of Momentum</vt:lpstr>
      <vt:lpstr>Conservation of Momentum</vt:lpstr>
      <vt:lpstr>Conservation of Momentum</vt:lpstr>
      <vt:lpstr>Conservation of Momentum</vt:lpstr>
      <vt:lpstr>Conservation of Energy</vt:lpstr>
      <vt:lpstr>Conservation of Energy</vt:lpstr>
      <vt:lpstr>Conservation Form of Governing Equation </vt:lpstr>
      <vt:lpstr>Conservation Form of Governing Equation </vt:lpstr>
      <vt:lpstr>Appendix 1 Constitutive Equation for Newtonian Fluid</vt:lpstr>
      <vt:lpstr>Appendix 1 Constitutive Equation for Newtonian Fluid</vt:lpstr>
      <vt:lpstr>Appendix 1 Constitutive Equation for Newtonian Fluid</vt:lpstr>
      <vt:lpstr>Appendix 1 Constitutive Equation for Newtonian Fluid</vt:lpstr>
      <vt:lpstr>Appendix 1 Constitutive Equation for Newtonian Fluid</vt:lpstr>
      <vt:lpstr>Appendix 1 Constitutive Equation for Newtonian Fluid</vt:lpstr>
      <vt:lpstr>Appendix 2 Thermodynamic Pressure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JDoe</dc:creator>
  <cp:lastModifiedBy>KimMinSeok</cp:lastModifiedBy>
  <cp:revision>778</cp:revision>
  <cp:lastPrinted>2014-06-13T04:20:56Z</cp:lastPrinted>
  <dcterms:created xsi:type="dcterms:W3CDTF">2013-07-24T10:28:45Z</dcterms:created>
  <dcterms:modified xsi:type="dcterms:W3CDTF">2021-02-04T07:08:07Z</dcterms:modified>
</cp:coreProperties>
</file>