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3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3" autoAdjust="0"/>
    <p:restoredTop sz="93729" autoAdjust="0"/>
  </p:normalViewPr>
  <p:slideViewPr>
    <p:cSldViewPr snapToGrid="0" showGuides="1">
      <p:cViewPr varScale="1">
        <p:scale>
          <a:sx n="107" d="100"/>
          <a:sy n="107" d="100"/>
        </p:scale>
        <p:origin x="1488" y="84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2021-04-07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uci.edu/~ttrogdon/105A/html/Lecture23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https://www.math.uci.edu/~ttrogdon/105A/html/Lecture23.html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88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ln w="254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spcAft>
                <a:spcPts val="300"/>
              </a:spcAft>
              <a:buClr>
                <a:schemeClr val="accent4">
                  <a:lumMod val="60000"/>
                  <a:lumOff val="40000"/>
                </a:schemeClr>
              </a:buClr>
              <a:defRPr sz="1200" b="1">
                <a:ln w="254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defRPr>
            </a:lvl2pPr>
            <a:lvl3pPr marL="180000" indent="-180000">
              <a:spcBef>
                <a:spcPts val="100"/>
              </a:spcBef>
              <a:spcAft>
                <a:spcPts val="100"/>
              </a:spcAft>
              <a:buClr>
                <a:schemeClr val="bg1"/>
              </a:buClr>
              <a:defRPr sz="1100">
                <a:ln w="254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ln w="25400">
                  <a:solidFill>
                    <a:schemeClr val="tx1">
                      <a:alpha val="0"/>
                    </a:schemeClr>
                  </a:solidFill>
                </a:ln>
              </a:defRPr>
            </a:lvl4pPr>
            <a:lvl5pPr>
              <a:defRPr>
                <a:ln w="25400">
                  <a:solidFill>
                    <a:schemeClr val="tx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CFA505-99D0-4E29-80F0-1ED6237D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Gram-Schmidt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3F588-F867-4F7A-9204-58B53549A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Gram-Schmidt Procedure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52119-D9AC-40B4-B06F-6CFBCC2EE6E6}"/>
                  </a:ext>
                </a:extLst>
              </p:cNvPr>
              <p:cNvSpPr txBox="1"/>
              <p:nvPr/>
            </p:nvSpPr>
            <p:spPr>
              <a:xfrm>
                <a:off x="27995" y="1407007"/>
                <a:ext cx="3004626" cy="2339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Non-normalized Classical Gram-Schmidt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schemeClr val="tx1"/>
                    </a:solidFill>
                  </a:rPr>
                  <a:t> 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end for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end for</a:t>
                </a: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Output : orthogonal set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E52119-D9AC-40B4-B06F-6CFBCC2E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5" y="1407007"/>
                <a:ext cx="3004626" cy="2339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19B32-FA70-4049-BA1C-ECC8E1E8A87D}"/>
                  </a:ext>
                </a:extLst>
              </p:cNvPr>
              <p:cNvSpPr txBox="1"/>
              <p:nvPr/>
            </p:nvSpPr>
            <p:spPr>
              <a:xfrm>
                <a:off x="3060000" y="1407007"/>
                <a:ext cx="3024000" cy="233974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Classical Gram-Schmidt (CGS)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schemeClr val="tx1"/>
                    </a:solidFill>
                  </a:rPr>
                  <a:t> 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end for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end for</a:t>
                </a: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Output : orthonormal set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19B32-FA70-4049-BA1C-ECC8E1E8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000" y="1407007"/>
                <a:ext cx="3024000" cy="2339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317EC-C1A3-4E47-823C-47885C8DCC53}"/>
                  </a:ext>
                </a:extLst>
              </p:cNvPr>
              <p:cNvSpPr txBox="1"/>
              <p:nvPr/>
            </p:nvSpPr>
            <p:spPr>
              <a:xfrm>
                <a:off x="6103374" y="1407007"/>
                <a:ext cx="3024000" cy="23397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Modified Gram-Schmidt (MGS)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schemeClr val="tx1"/>
                    </a:solidFill>
                  </a:rPr>
                  <a:t> 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end for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end for</a:t>
                </a: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Output : orthonormal set </a:t>
                </a:r>
                <a14:m>
                  <m:oMath xmlns:m="http://schemas.openxmlformats.org/officeDocument/2006/math"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317EC-C1A3-4E47-823C-47885C8DC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74" y="1407007"/>
                <a:ext cx="3024000" cy="2339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8F6358-FC70-4BB6-B58D-3D4EA4B84F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F714EA-99A3-455E-8771-43191E05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Gram-Schmidt Process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AB4AA8A-A8DF-4F92-8D54-6111A5BE9A0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dirty="0"/>
                  <a:t>Stability analysis for CGS</a:t>
                </a:r>
              </a:p>
              <a:p>
                <a:pPr lvl="2"/>
                <a:r>
                  <a:rPr lang="en-US" altLang="ko-KR" dirty="0"/>
                  <a:t>If an error is made in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in CGS.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In that state, if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2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ko-KR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We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not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Stability analysis for MGS</a:t>
                </a:r>
                <a:endParaRPr lang="ko-KR" altLang="en-US" dirty="0"/>
              </a:p>
              <a:p>
                <a:pPr lvl="2"/>
                <a:r>
                  <a:rPr lang="en-US" altLang="ko-KR" dirty="0"/>
                  <a:t>If an error is made in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in MGS.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In that state, if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2" indent="0">
                  <a:buNone/>
                </a:pPr>
                <a:endParaRPr lang="en-US" altLang="ko-KR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2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We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still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negligibly small compared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, so error in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no worse than in CGS.</a:t>
                </a:r>
              </a:p>
              <a:p>
                <a:pPr marL="0" lvl="1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AB4AA8A-A8DF-4F92-8D54-6111A5BE9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47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295CE3-C3E5-42C4-B497-C1BB3FE7A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9D7247-805D-4194-8088-C2A9745A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Gram-Schmidt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F9BFE47-BD09-451D-B012-42810366846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Connecting Matrix</a:t>
                </a:r>
              </a:p>
              <a:p>
                <a:pPr lvl="2"/>
                <a:r>
                  <a:rPr lang="en-US" altLang="ko-KR" dirty="0"/>
                  <a:t>Entire Gram-Schmidt process can be represented simple linear equation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𝐂𝐱</m:t>
                    </m:r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is connecting matrix.</a:t>
                </a:r>
                <a:endParaRPr lang="en-US" altLang="ko-KR" b="1" dirty="0"/>
              </a:p>
              <a:p>
                <a:pPr lvl="2"/>
                <a:r>
                  <a:rPr lang="en-US" altLang="ko-KR" dirty="0"/>
                  <a:t>Below is few step of Gram-Schmidt to help with intuitive understanding of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ko-KR" b="1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j=1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j=2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F9BFE47-BD09-451D-B012-428103668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ADCDA-2298-4D60-9088-B07C5B1A24F1}"/>
                  </a:ext>
                </a:extLst>
              </p:cNvPr>
              <p:cNvSpPr txBox="1"/>
              <p:nvPr/>
            </p:nvSpPr>
            <p:spPr>
              <a:xfrm>
                <a:off x="5244465" y="2480830"/>
                <a:ext cx="3322000" cy="29699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100" dirty="0">
                    <a:solidFill>
                      <a:schemeClr val="tx1"/>
                    </a:solidFill>
                  </a:rPr>
                  <a:t>Calculating a connecting matrix via MGS process</a:t>
                </a:r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order unit lower triangle matrix 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schemeClr val="tx1"/>
                    </a:solidFill>
                  </a:rPr>
                  <a:t> 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b="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end for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100" dirty="0">
                  <a:solidFill>
                    <a:schemeClr val="tx1"/>
                  </a:solidFill>
                </a:endParaRP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 end for      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</a:rPr>
                  <a:t> order part matrix of C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end for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ADCDA-2298-4D60-9088-B07C5B1A2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465" y="2480830"/>
                <a:ext cx="3322000" cy="2969916"/>
              </a:xfrm>
              <a:prstGeom prst="rect">
                <a:avLst/>
              </a:prstGeom>
              <a:blipFill>
                <a:blip r:embed="rId3"/>
                <a:stretch>
                  <a:fillRect b="-6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0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B4B16E-AEE7-4017-B341-1D0F82624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C6FE29-FD44-4B24-BED0-3593FA0F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Gram-Schmidt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B898A56-28ED-45BC-ABA7-672618B7E91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j=3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j=n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altLang="ko-KR" b="1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−1,1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order part matrix of C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B898A56-28ED-45BC-ABA7-672618B7E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3503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34626</TotalTime>
  <Words>671</Words>
  <Application>Microsoft Office PowerPoint</Application>
  <PresentationFormat>화면 슬라이드 쇼(4:3)</PresentationFormat>
  <Paragraphs>127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Gram-Schmidt Process</vt:lpstr>
      <vt:lpstr>Gram-Schmidt Process</vt:lpstr>
      <vt:lpstr>Gram-Schmidt Process</vt:lpstr>
      <vt:lpstr>Gram-Schmidt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KimMinSeok</cp:lastModifiedBy>
  <cp:revision>673</cp:revision>
  <cp:lastPrinted>2014-06-13T04:20:56Z</cp:lastPrinted>
  <dcterms:created xsi:type="dcterms:W3CDTF">2013-07-24T10:28:45Z</dcterms:created>
  <dcterms:modified xsi:type="dcterms:W3CDTF">2021-04-07T01:43:19Z</dcterms:modified>
</cp:coreProperties>
</file>