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3031788" cy="9756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384" y="1596769"/>
            <a:ext cx="1107702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974" y="5124566"/>
            <a:ext cx="9773841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2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5874" y="519458"/>
            <a:ext cx="2809979" cy="826841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936" y="519458"/>
            <a:ext cx="8267041" cy="826841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2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149" y="2432421"/>
            <a:ext cx="11239917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149" y="6529363"/>
            <a:ext cx="11239917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/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1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935" y="2597290"/>
            <a:ext cx="5538510" cy="61905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343" y="2597290"/>
            <a:ext cx="5538510" cy="61905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3" y="519460"/>
            <a:ext cx="11239917" cy="188585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634" y="2391766"/>
            <a:ext cx="5513056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34" y="3563933"/>
            <a:ext cx="5513056" cy="5242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7344" y="2391766"/>
            <a:ext cx="5540207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7344" y="3563933"/>
            <a:ext cx="5540207" cy="5242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3" y="650452"/>
            <a:ext cx="4203091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207" y="1404797"/>
            <a:ext cx="659734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633" y="2927032"/>
            <a:ext cx="4203091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3" y="650452"/>
            <a:ext cx="4203091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0207" y="1404797"/>
            <a:ext cx="659734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633" y="2927032"/>
            <a:ext cx="4203091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5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5936" y="519460"/>
            <a:ext cx="11239917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936" y="2597290"/>
            <a:ext cx="11239917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936" y="9043087"/>
            <a:ext cx="293215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D507-50A3-40A7-8B18-0882E64726B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6780" y="9043087"/>
            <a:ext cx="439822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700" y="9043087"/>
            <a:ext cx="293215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1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00917" rtl="0" eaLnBrk="1" latinLnBrk="1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1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1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158852" y="3064597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58852" y="3466335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58852" y="3868074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58852" y="4269812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58852" y="4671551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8852" y="5073289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58852" y="5475027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58852" y="5876766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58852" y="6278504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58852" y="6680242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58852" y="7081981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58852" y="7483719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1158852" y="2045350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58852" y="7885459"/>
            <a:ext cx="1069181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1158852" y="1570150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2F16BB-01F8-4E99-BD6B-55272AE1D02C}"/>
              </a:ext>
            </a:extLst>
          </p:cNvPr>
          <p:cNvCxnSpPr/>
          <p:nvPr/>
        </p:nvCxnSpPr>
        <p:spPr>
          <a:xfrm>
            <a:off x="3681619" y="1098550"/>
            <a:ext cx="0" cy="4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012F788-22F3-4674-ADBA-C341AE855092}"/>
              </a:ext>
            </a:extLst>
          </p:cNvPr>
          <p:cNvCxnSpPr/>
          <p:nvPr/>
        </p:nvCxnSpPr>
        <p:spPr>
          <a:xfrm>
            <a:off x="3828082" y="1098550"/>
            <a:ext cx="0" cy="9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5DAB8B-3F9D-4928-91EC-D7EB18D7B324}"/>
              </a:ext>
            </a:extLst>
          </p:cNvPr>
          <p:cNvCxnSpPr>
            <a:cxnSpLocks/>
          </p:cNvCxnSpPr>
          <p:nvPr/>
        </p:nvCxnSpPr>
        <p:spPr>
          <a:xfrm>
            <a:off x="1169992" y="3005953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122C34-A810-4B68-9FF6-2510C8748084}"/>
              </a:ext>
            </a:extLst>
          </p:cNvPr>
          <p:cNvCxnSpPr>
            <a:cxnSpLocks/>
          </p:cNvCxnSpPr>
          <p:nvPr/>
        </p:nvCxnSpPr>
        <p:spPr>
          <a:xfrm>
            <a:off x="1169992" y="2530753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1158852" y="2045350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1158852" y="1570150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2F16BB-01F8-4E99-BD6B-55272AE1D02C}"/>
              </a:ext>
            </a:extLst>
          </p:cNvPr>
          <p:cNvCxnSpPr>
            <a:cxnSpLocks/>
          </p:cNvCxnSpPr>
          <p:nvPr/>
        </p:nvCxnSpPr>
        <p:spPr>
          <a:xfrm>
            <a:off x="3094536" y="1098550"/>
            <a:ext cx="0" cy="4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012F788-22F3-4674-ADBA-C341AE855092}"/>
              </a:ext>
            </a:extLst>
          </p:cNvPr>
          <p:cNvCxnSpPr>
            <a:cxnSpLocks/>
          </p:cNvCxnSpPr>
          <p:nvPr/>
        </p:nvCxnSpPr>
        <p:spPr>
          <a:xfrm>
            <a:off x="3094536" y="2045350"/>
            <a:ext cx="0" cy="9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5DAB8B-3F9D-4928-91EC-D7EB18D7B324}"/>
              </a:ext>
            </a:extLst>
          </p:cNvPr>
          <p:cNvCxnSpPr>
            <a:cxnSpLocks/>
          </p:cNvCxnSpPr>
          <p:nvPr/>
        </p:nvCxnSpPr>
        <p:spPr>
          <a:xfrm>
            <a:off x="1158852" y="299950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122C34-A810-4B68-9FF6-2510C8748084}"/>
              </a:ext>
            </a:extLst>
          </p:cNvPr>
          <p:cNvCxnSpPr>
            <a:cxnSpLocks/>
          </p:cNvCxnSpPr>
          <p:nvPr/>
        </p:nvCxnSpPr>
        <p:spPr>
          <a:xfrm>
            <a:off x="1158852" y="2530753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44810E-F48B-437D-B0D9-28EC66062631}"/>
              </a:ext>
            </a:extLst>
          </p:cNvPr>
          <p:cNvCxnSpPr>
            <a:cxnSpLocks/>
          </p:cNvCxnSpPr>
          <p:nvPr/>
        </p:nvCxnSpPr>
        <p:spPr>
          <a:xfrm>
            <a:off x="1158852" y="3949359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58B9EE-95A9-4387-AA25-5092CDB84953}"/>
              </a:ext>
            </a:extLst>
          </p:cNvPr>
          <p:cNvCxnSpPr>
            <a:cxnSpLocks/>
          </p:cNvCxnSpPr>
          <p:nvPr/>
        </p:nvCxnSpPr>
        <p:spPr>
          <a:xfrm>
            <a:off x="1158852" y="3490630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01EEDD-8185-4932-9D11-849ED6AAA53E}"/>
              </a:ext>
            </a:extLst>
          </p:cNvPr>
          <p:cNvCxnSpPr>
            <a:cxnSpLocks/>
          </p:cNvCxnSpPr>
          <p:nvPr/>
        </p:nvCxnSpPr>
        <p:spPr>
          <a:xfrm>
            <a:off x="1158852" y="4903510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1267B5-E1D2-4073-B33D-33B18FC8A640}"/>
              </a:ext>
            </a:extLst>
          </p:cNvPr>
          <p:cNvCxnSpPr>
            <a:cxnSpLocks/>
          </p:cNvCxnSpPr>
          <p:nvPr/>
        </p:nvCxnSpPr>
        <p:spPr>
          <a:xfrm>
            <a:off x="1158852" y="4434762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B9D6E82-F2DF-4B04-90DE-06B40FD7D04B}"/>
              </a:ext>
            </a:extLst>
          </p:cNvPr>
          <p:cNvCxnSpPr>
            <a:cxnSpLocks/>
          </p:cNvCxnSpPr>
          <p:nvPr/>
        </p:nvCxnSpPr>
        <p:spPr>
          <a:xfrm>
            <a:off x="3094536" y="2999501"/>
            <a:ext cx="0" cy="9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656832-A46B-4176-8E05-91027B2DE449}"/>
              </a:ext>
            </a:extLst>
          </p:cNvPr>
          <p:cNvCxnSpPr>
            <a:cxnSpLocks/>
          </p:cNvCxnSpPr>
          <p:nvPr/>
        </p:nvCxnSpPr>
        <p:spPr>
          <a:xfrm>
            <a:off x="1158852" y="5392212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4E3F2FB-7886-4FBC-BDBC-0627D3A895B0}"/>
              </a:ext>
            </a:extLst>
          </p:cNvPr>
          <p:cNvCxnSpPr>
            <a:cxnSpLocks/>
          </p:cNvCxnSpPr>
          <p:nvPr/>
        </p:nvCxnSpPr>
        <p:spPr>
          <a:xfrm>
            <a:off x="3094536" y="4445412"/>
            <a:ext cx="0" cy="4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4123E2-FEA0-453D-B6FB-F397016ED8E3}"/>
              </a:ext>
            </a:extLst>
          </p:cNvPr>
          <p:cNvCxnSpPr>
            <a:cxnSpLocks/>
          </p:cNvCxnSpPr>
          <p:nvPr/>
        </p:nvCxnSpPr>
        <p:spPr>
          <a:xfrm>
            <a:off x="1158852" y="6346363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CDF1514-30A0-4008-99A5-B8EC4D94CBC0}"/>
              </a:ext>
            </a:extLst>
          </p:cNvPr>
          <p:cNvCxnSpPr>
            <a:cxnSpLocks/>
          </p:cNvCxnSpPr>
          <p:nvPr/>
        </p:nvCxnSpPr>
        <p:spPr>
          <a:xfrm>
            <a:off x="1158852" y="5877615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E9DBD09-A246-45B4-8B09-A328F2970F10}"/>
              </a:ext>
            </a:extLst>
          </p:cNvPr>
          <p:cNvCxnSpPr>
            <a:cxnSpLocks/>
          </p:cNvCxnSpPr>
          <p:nvPr/>
        </p:nvCxnSpPr>
        <p:spPr>
          <a:xfrm>
            <a:off x="1158852" y="729622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6C740A7-E5B0-4D02-B488-F45DAC83C5F8}"/>
              </a:ext>
            </a:extLst>
          </p:cNvPr>
          <p:cNvCxnSpPr>
            <a:cxnSpLocks/>
          </p:cNvCxnSpPr>
          <p:nvPr/>
        </p:nvCxnSpPr>
        <p:spPr>
          <a:xfrm>
            <a:off x="1158852" y="6837492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C65FE0-F79F-4898-A7D1-D06EF63A1E5E}"/>
              </a:ext>
            </a:extLst>
          </p:cNvPr>
          <p:cNvCxnSpPr>
            <a:cxnSpLocks/>
          </p:cNvCxnSpPr>
          <p:nvPr/>
        </p:nvCxnSpPr>
        <p:spPr>
          <a:xfrm>
            <a:off x="1158852" y="8250372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5B030A0-89C0-487F-9660-A78EBF44623C}"/>
              </a:ext>
            </a:extLst>
          </p:cNvPr>
          <p:cNvCxnSpPr>
            <a:cxnSpLocks/>
          </p:cNvCxnSpPr>
          <p:nvPr/>
        </p:nvCxnSpPr>
        <p:spPr>
          <a:xfrm>
            <a:off x="1158852" y="7781624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743B5BF-9659-4F61-8F91-14C4EB9F3D8C}"/>
              </a:ext>
            </a:extLst>
          </p:cNvPr>
          <p:cNvCxnSpPr>
            <a:cxnSpLocks/>
          </p:cNvCxnSpPr>
          <p:nvPr/>
        </p:nvCxnSpPr>
        <p:spPr>
          <a:xfrm>
            <a:off x="-11138" y="6346363"/>
            <a:ext cx="0" cy="9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0" y="1179752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0" y="701470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5DAB8B-3F9D-4928-91EC-D7EB18D7B324}"/>
              </a:ext>
            </a:extLst>
          </p:cNvPr>
          <p:cNvCxnSpPr>
            <a:cxnSpLocks/>
          </p:cNvCxnSpPr>
          <p:nvPr/>
        </p:nvCxnSpPr>
        <p:spPr>
          <a:xfrm>
            <a:off x="0" y="2136316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122C34-A810-4B68-9FF6-2510C8748084}"/>
              </a:ext>
            </a:extLst>
          </p:cNvPr>
          <p:cNvCxnSpPr>
            <a:cxnSpLocks/>
          </p:cNvCxnSpPr>
          <p:nvPr/>
        </p:nvCxnSpPr>
        <p:spPr>
          <a:xfrm>
            <a:off x="0" y="1658034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44810E-F48B-437D-B0D9-28EC66062631}"/>
              </a:ext>
            </a:extLst>
          </p:cNvPr>
          <p:cNvCxnSpPr>
            <a:cxnSpLocks/>
          </p:cNvCxnSpPr>
          <p:nvPr/>
        </p:nvCxnSpPr>
        <p:spPr>
          <a:xfrm>
            <a:off x="0" y="3092880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58B9EE-95A9-4387-AA25-5092CDB84953}"/>
              </a:ext>
            </a:extLst>
          </p:cNvPr>
          <p:cNvCxnSpPr>
            <a:cxnSpLocks/>
          </p:cNvCxnSpPr>
          <p:nvPr/>
        </p:nvCxnSpPr>
        <p:spPr>
          <a:xfrm>
            <a:off x="0" y="2614598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01EEDD-8185-4932-9D11-849ED6AAA53E}"/>
              </a:ext>
            </a:extLst>
          </p:cNvPr>
          <p:cNvCxnSpPr>
            <a:cxnSpLocks/>
          </p:cNvCxnSpPr>
          <p:nvPr/>
        </p:nvCxnSpPr>
        <p:spPr>
          <a:xfrm>
            <a:off x="0" y="4049444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1267B5-E1D2-4073-B33D-33B18FC8A640}"/>
              </a:ext>
            </a:extLst>
          </p:cNvPr>
          <p:cNvCxnSpPr>
            <a:cxnSpLocks/>
          </p:cNvCxnSpPr>
          <p:nvPr/>
        </p:nvCxnSpPr>
        <p:spPr>
          <a:xfrm>
            <a:off x="0" y="3571162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656832-A46B-4176-8E05-91027B2DE449}"/>
              </a:ext>
            </a:extLst>
          </p:cNvPr>
          <p:cNvCxnSpPr>
            <a:cxnSpLocks/>
          </p:cNvCxnSpPr>
          <p:nvPr/>
        </p:nvCxnSpPr>
        <p:spPr>
          <a:xfrm>
            <a:off x="0" y="4527726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4123E2-FEA0-453D-B6FB-F397016ED8E3}"/>
              </a:ext>
            </a:extLst>
          </p:cNvPr>
          <p:cNvCxnSpPr>
            <a:cxnSpLocks/>
          </p:cNvCxnSpPr>
          <p:nvPr/>
        </p:nvCxnSpPr>
        <p:spPr>
          <a:xfrm>
            <a:off x="0" y="5484290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CDF1514-30A0-4008-99A5-B8EC4D94CBC0}"/>
              </a:ext>
            </a:extLst>
          </p:cNvPr>
          <p:cNvCxnSpPr>
            <a:cxnSpLocks/>
          </p:cNvCxnSpPr>
          <p:nvPr/>
        </p:nvCxnSpPr>
        <p:spPr>
          <a:xfrm>
            <a:off x="0" y="5006008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E9DBD09-A246-45B4-8B09-A328F2970F10}"/>
              </a:ext>
            </a:extLst>
          </p:cNvPr>
          <p:cNvCxnSpPr>
            <a:cxnSpLocks/>
          </p:cNvCxnSpPr>
          <p:nvPr/>
        </p:nvCxnSpPr>
        <p:spPr>
          <a:xfrm>
            <a:off x="0" y="6440854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6C740A7-E5B0-4D02-B488-F45DAC83C5F8}"/>
              </a:ext>
            </a:extLst>
          </p:cNvPr>
          <p:cNvCxnSpPr>
            <a:cxnSpLocks/>
          </p:cNvCxnSpPr>
          <p:nvPr/>
        </p:nvCxnSpPr>
        <p:spPr>
          <a:xfrm>
            <a:off x="0" y="5962572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C65FE0-F79F-4898-A7D1-D06EF63A1E5E}"/>
              </a:ext>
            </a:extLst>
          </p:cNvPr>
          <p:cNvCxnSpPr>
            <a:cxnSpLocks/>
          </p:cNvCxnSpPr>
          <p:nvPr/>
        </p:nvCxnSpPr>
        <p:spPr>
          <a:xfrm>
            <a:off x="0" y="7397418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5B030A0-89C0-487F-9660-A78EBF44623C}"/>
              </a:ext>
            </a:extLst>
          </p:cNvPr>
          <p:cNvCxnSpPr>
            <a:cxnSpLocks/>
          </p:cNvCxnSpPr>
          <p:nvPr/>
        </p:nvCxnSpPr>
        <p:spPr>
          <a:xfrm>
            <a:off x="0" y="6919136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DE6C41-C510-4345-AADD-7065230F4662}"/>
              </a:ext>
            </a:extLst>
          </p:cNvPr>
          <p:cNvCxnSpPr>
            <a:cxnSpLocks/>
          </p:cNvCxnSpPr>
          <p:nvPr/>
        </p:nvCxnSpPr>
        <p:spPr>
          <a:xfrm>
            <a:off x="0" y="7875700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4F79F0-7B10-4950-BBBB-EDD9D3862FC0}"/>
              </a:ext>
            </a:extLst>
          </p:cNvPr>
          <p:cNvCxnSpPr>
            <a:cxnSpLocks/>
          </p:cNvCxnSpPr>
          <p:nvPr/>
        </p:nvCxnSpPr>
        <p:spPr>
          <a:xfrm>
            <a:off x="0" y="8353982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A7892D-9D03-48BF-9483-280C92EF5612}"/>
              </a:ext>
            </a:extLst>
          </p:cNvPr>
          <p:cNvCxnSpPr>
            <a:cxnSpLocks/>
          </p:cNvCxnSpPr>
          <p:nvPr/>
        </p:nvCxnSpPr>
        <p:spPr>
          <a:xfrm>
            <a:off x="0" y="9310543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D66220-54AF-49E0-B64F-069BE011AB74}"/>
              </a:ext>
            </a:extLst>
          </p:cNvPr>
          <p:cNvCxnSpPr>
            <a:cxnSpLocks/>
          </p:cNvCxnSpPr>
          <p:nvPr/>
        </p:nvCxnSpPr>
        <p:spPr>
          <a:xfrm>
            <a:off x="0" y="8832264"/>
            <a:ext cx="1303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4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KimMinseok</cp:lastModifiedBy>
  <cp:revision>4</cp:revision>
  <dcterms:created xsi:type="dcterms:W3CDTF">2023-06-30T00:56:45Z</dcterms:created>
  <dcterms:modified xsi:type="dcterms:W3CDTF">2023-07-03T12:45:41Z</dcterms:modified>
</cp:coreProperties>
</file>