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56" r:id="rId6"/>
    <p:sldId id="257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074593-423B-4858-AF19-DA4F441612F4}">
          <p14:sldIdLst>
            <p14:sldId id="260"/>
            <p14:sldId id="262"/>
            <p14:sldId id="261"/>
            <p14:sldId id="263"/>
            <p14:sldId id="256"/>
            <p14:sldId id="257"/>
          </p14:sldIdLst>
        </p14:section>
        <p14:section name="회고록" id="{D6A6E14D-B879-4054-BB63-6F3A7D1A5F58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6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1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42AD-E6DF-43A8-BCEE-31B231F72482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D97D-97DA-48A6-AC21-7E1DE9E0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138128" y="1110343"/>
            <a:ext cx="0" cy="496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418253" y="1939469"/>
            <a:ext cx="5439747" cy="1269210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6"/>
          </p:cNvCxnSpPr>
          <p:nvPr/>
        </p:nvCxnSpPr>
        <p:spPr>
          <a:xfrm flipH="1">
            <a:off x="4138125" y="2574073"/>
            <a:ext cx="2719875" cy="350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𝐎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41" y="5935729"/>
                <a:ext cx="26825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1364" r="-1136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>
            <a:endCxn id="6" idx="6"/>
          </p:cNvCxnSpPr>
          <p:nvPr/>
        </p:nvCxnSpPr>
        <p:spPr>
          <a:xfrm flipV="1">
            <a:off x="4138125" y="2574073"/>
            <a:ext cx="2719875" cy="1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1" y="2651197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/>
          <p:cNvCxnSpPr/>
          <p:nvPr/>
        </p:nvCxnSpPr>
        <p:spPr>
          <a:xfrm flipH="1">
            <a:off x="4138125" y="2146041"/>
            <a:ext cx="2038389" cy="392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6" idx="6"/>
          </p:cNvCxnSpPr>
          <p:nvPr/>
        </p:nvCxnSpPr>
        <p:spPr>
          <a:xfrm>
            <a:off x="6176513" y="2146041"/>
            <a:ext cx="681487" cy="428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4" y="2053890"/>
                <a:ext cx="38792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126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/>
          <p:cNvCxnSpPr/>
          <p:nvPr/>
        </p:nvCxnSpPr>
        <p:spPr>
          <a:xfrm flipH="1">
            <a:off x="4138125" y="2146041"/>
            <a:ext cx="2038388" cy="437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319" y="2315178"/>
                <a:ext cx="35618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345" r="-1206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/>
          <p:cNvGrpSpPr/>
          <p:nvPr/>
        </p:nvGrpSpPr>
        <p:grpSpPr>
          <a:xfrm>
            <a:off x="7250607" y="2097624"/>
            <a:ext cx="606490" cy="466531"/>
            <a:chOff x="7165910" y="755780"/>
            <a:chExt cx="606490" cy="466531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7165910" y="1222310"/>
              <a:ext cx="606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7165910" y="804197"/>
              <a:ext cx="245107" cy="418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837285" y="1633436"/>
            <a:ext cx="734000" cy="466531"/>
            <a:chOff x="6795459" y="755780"/>
            <a:chExt cx="796474" cy="466531"/>
          </a:xfrm>
        </p:grpSpPr>
        <p:cxnSp>
          <p:nvCxnSpPr>
            <p:cNvPr id="41" name="직선 화살표 연결선 40"/>
            <p:cNvCxnSpPr/>
            <p:nvPr/>
          </p:nvCxnSpPr>
          <p:spPr>
            <a:xfrm flipH="1" flipV="1">
              <a:off x="6795459" y="989045"/>
              <a:ext cx="370451" cy="233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7165910" y="1009234"/>
              <a:ext cx="426023" cy="213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7165910" y="755780"/>
              <a:ext cx="0" cy="46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06" y="1765331"/>
                <a:ext cx="2682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75" y="2374198"/>
                <a:ext cx="26825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727" r="-113636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05" y="1935511"/>
                <a:ext cx="2682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727" r="-10681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04" y="1506180"/>
                <a:ext cx="1285439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64" y="1629666"/>
                <a:ext cx="1333120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3" y="1284909"/>
                <a:ext cx="26825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8182" r="-13636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3" y="4458447"/>
                <a:ext cx="268255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364" r="-909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54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312967" y="2951338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650354" y="34879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38" y="4709546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>
            <a:cxnSpLocks/>
          </p:cNvCxnSpPr>
          <p:nvPr/>
        </p:nvCxnSpPr>
        <p:spPr>
          <a:xfrm>
            <a:off x="3263807" y="1215586"/>
            <a:ext cx="0" cy="207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03" y="1548661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546082" y="2303490"/>
            <a:ext cx="875338" cy="12109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64" y="3638570"/>
                <a:ext cx="406766" cy="344083"/>
              </a:xfrm>
              <a:prstGeom prst="rect">
                <a:avLst/>
              </a:prstGeom>
              <a:blipFill>
                <a:blip r:embed="rId6"/>
                <a:stretch>
                  <a:fillRect l="-1515" t="-3571" r="-3030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05" y="2184505"/>
                <a:ext cx="406766" cy="344083"/>
              </a:xfrm>
              <a:prstGeom prst="rect">
                <a:avLst/>
              </a:prstGeom>
              <a:blipFill>
                <a:blip r:embed="rId7"/>
                <a:stretch>
                  <a:fillRect l="-1493" t="-1754" b="-122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3B29A1-F190-44D3-A9D0-DFAD4F83776E}"/>
              </a:ext>
            </a:extLst>
          </p:cNvPr>
          <p:cNvCxnSpPr>
            <a:cxnSpLocks/>
          </p:cNvCxnSpPr>
          <p:nvPr/>
        </p:nvCxnSpPr>
        <p:spPr>
          <a:xfrm flipH="1">
            <a:off x="605481" y="1699473"/>
            <a:ext cx="3601995" cy="292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/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B5ABC4-CAA0-493B-ACDF-C42A5152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90" y="326188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2BF86B-4207-4FE7-8DAC-CEB1861B292A}"/>
              </a:ext>
            </a:extLst>
          </p:cNvPr>
          <p:cNvCxnSpPr>
            <a:cxnSpLocks/>
          </p:cNvCxnSpPr>
          <p:nvPr/>
        </p:nvCxnSpPr>
        <p:spPr>
          <a:xfrm>
            <a:off x="3256557" y="1229955"/>
            <a:ext cx="1289525" cy="1072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/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B3AE05-D351-4E8F-8481-E70A4D8B4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3" y="1374016"/>
                <a:ext cx="230832" cy="276999"/>
              </a:xfrm>
              <a:prstGeom prst="rect">
                <a:avLst/>
              </a:prstGeom>
              <a:blipFill>
                <a:blip r:embed="rId9"/>
                <a:stretch>
                  <a:fillRect l="-18421" r="-1842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FC4C0A-B591-4F3B-BD15-9D9E5EC72772}"/>
              </a:ext>
            </a:extLst>
          </p:cNvPr>
          <p:cNvCxnSpPr>
            <a:cxnSpLocks/>
          </p:cNvCxnSpPr>
          <p:nvPr/>
        </p:nvCxnSpPr>
        <p:spPr>
          <a:xfrm>
            <a:off x="3271058" y="3276796"/>
            <a:ext cx="2150362" cy="2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/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C18DB71-3399-4E5E-B321-6A9670FF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3554507"/>
                <a:ext cx="392350" cy="276999"/>
              </a:xfrm>
              <a:prstGeom prst="rect">
                <a:avLst/>
              </a:prstGeom>
              <a:blipFill>
                <a:blip r:embed="rId10"/>
                <a:stretch>
                  <a:fillRect l="-12500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48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F54825A1-879E-45C3-84C9-39758CFBC1AD}"/>
              </a:ext>
            </a:extLst>
          </p:cNvPr>
          <p:cNvGrpSpPr/>
          <p:nvPr/>
        </p:nvGrpSpPr>
        <p:grpSpPr>
          <a:xfrm>
            <a:off x="4988644" y="1271662"/>
            <a:ext cx="1213333" cy="1984722"/>
            <a:chOff x="4574692" y="1271662"/>
            <a:chExt cx="1213333" cy="1984722"/>
          </a:xfrm>
        </p:grpSpPr>
        <p:cxnSp>
          <p:nvCxnSpPr>
            <p:cNvPr id="11" name="직선 연결선 10"/>
            <p:cNvCxnSpPr>
              <a:cxnSpLocks/>
            </p:cNvCxnSpPr>
            <p:nvPr/>
          </p:nvCxnSpPr>
          <p:spPr>
            <a:xfrm flipH="1">
              <a:off x="4989111" y="1618735"/>
              <a:ext cx="589965" cy="754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94" y="2026906"/>
                  <a:ext cx="2693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273" t="-2174" r="-2954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721" y="1271662"/>
                  <a:ext cx="2693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273" t="-4444" r="-27273" b="-4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27" y="1699473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원호 23"/>
            <p:cNvSpPr/>
            <p:nvPr/>
          </p:nvSpPr>
          <p:spPr>
            <a:xfrm rot="1158616">
              <a:off x="4574692" y="2018698"/>
              <a:ext cx="628131" cy="294922"/>
            </a:xfrm>
            <a:prstGeom prst="arc">
              <a:avLst>
                <a:gd name="adj1" fmla="val 17912475"/>
                <a:gd name="adj2" fmla="val 20737117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 flipV="1">
              <a:off x="4989111" y="1328351"/>
              <a:ext cx="0" cy="19280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10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2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923731" y="3256384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61118" y="657712"/>
            <a:ext cx="0" cy="360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16" y="3480049"/>
                <a:ext cx="310278" cy="276999"/>
              </a:xfrm>
              <a:prstGeom prst="rect">
                <a:avLst/>
              </a:prstGeom>
              <a:blipFill>
                <a:blip r:embed="rId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53" y="657712"/>
                <a:ext cx="3102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3293706" y="2304661"/>
            <a:ext cx="0" cy="951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38" y="2026906"/>
                <a:ext cx="213776" cy="276999"/>
              </a:xfrm>
              <a:prstGeom prst="rect">
                <a:avLst/>
              </a:prstGeom>
              <a:blipFill>
                <a:blip r:embed="rId4"/>
                <a:stretch>
                  <a:fillRect l="-20000" r="-1714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306" y="3290500"/>
                <a:ext cx="212814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>
            <a:cxnSpLocks/>
          </p:cNvCxnSpPr>
          <p:nvPr/>
        </p:nvCxnSpPr>
        <p:spPr>
          <a:xfrm>
            <a:off x="4801662" y="1455058"/>
            <a:ext cx="601402" cy="91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46" y="2280218"/>
                <a:ext cx="269304" cy="276999"/>
              </a:xfrm>
              <a:prstGeom prst="rect">
                <a:avLst/>
              </a:prstGeom>
              <a:blipFill>
                <a:blip r:embed="rId6"/>
                <a:stretch>
                  <a:fillRect l="-27273" t="-4444" r="-29545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6" y="1051352"/>
                <a:ext cx="269304" cy="276999"/>
              </a:xfrm>
              <a:prstGeom prst="rect">
                <a:avLst/>
              </a:prstGeom>
              <a:blipFill>
                <a:blip r:embed="rId7"/>
                <a:stretch>
                  <a:fillRect l="-27273" t="-2174" r="-2727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/>
          <p:cNvCxnSpPr>
            <a:cxnSpLocks/>
          </p:cNvCxnSpPr>
          <p:nvPr/>
        </p:nvCxnSpPr>
        <p:spPr>
          <a:xfrm flipV="1">
            <a:off x="5403063" y="1328351"/>
            <a:ext cx="0" cy="192803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28DE563C-2016-4934-A4EE-657070DFAE5E}"/>
              </a:ext>
            </a:extLst>
          </p:cNvPr>
          <p:cNvSpPr/>
          <p:nvPr/>
        </p:nvSpPr>
        <p:spPr>
          <a:xfrm rot="10800000">
            <a:off x="3293705" y="3260258"/>
            <a:ext cx="2109355" cy="133969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/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2F36E8-3840-4F82-ACA9-0ADC9BF2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559" y="3476724"/>
                <a:ext cx="391646" cy="276999"/>
              </a:xfrm>
              <a:prstGeom prst="rect">
                <a:avLst/>
              </a:prstGeom>
              <a:blipFill>
                <a:blip r:embed="rId8"/>
                <a:stretch>
                  <a:fillRect l="-10938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4262DC8-AC8F-4E4E-8F9A-78963014DDC7}"/>
              </a:ext>
            </a:extLst>
          </p:cNvPr>
          <p:cNvSpPr/>
          <p:nvPr/>
        </p:nvSpPr>
        <p:spPr>
          <a:xfrm rot="5400000">
            <a:off x="5013016" y="2772234"/>
            <a:ext cx="877470" cy="81653"/>
          </a:xfrm>
          <a:custGeom>
            <a:avLst/>
            <a:gdLst>
              <a:gd name="connsiteX0" fmla="*/ 0 w 1081217"/>
              <a:gd name="connsiteY0" fmla="*/ 290384 h 290450"/>
              <a:gd name="connsiteX1" fmla="*/ 537519 w 1081217"/>
              <a:gd name="connsiteY1" fmla="*/ 0 h 290450"/>
              <a:gd name="connsiteX2" fmla="*/ 1081217 w 1081217"/>
              <a:gd name="connsiteY2" fmla="*/ 290384 h 29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217" h="290450">
                <a:moveTo>
                  <a:pt x="0" y="290384"/>
                </a:moveTo>
                <a:cubicBezTo>
                  <a:pt x="178658" y="145192"/>
                  <a:pt x="357316" y="0"/>
                  <a:pt x="537519" y="0"/>
                </a:cubicBezTo>
                <a:cubicBezTo>
                  <a:pt x="717722" y="0"/>
                  <a:pt x="1029730" y="295533"/>
                  <a:pt x="1081217" y="2903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/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456F18-AA04-4135-AED2-75692176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98" y="2632845"/>
                <a:ext cx="391646" cy="276999"/>
              </a:xfrm>
              <a:prstGeom prst="rect">
                <a:avLst/>
              </a:prstGeom>
              <a:blipFill>
                <a:blip r:embed="rId9"/>
                <a:stretch>
                  <a:fillRect l="-1093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/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4031-C0F9-4078-B611-60510E555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03" y="1643025"/>
                <a:ext cx="305468" cy="276999"/>
              </a:xfrm>
              <a:prstGeom prst="rect">
                <a:avLst/>
              </a:prstGeom>
              <a:blipFill>
                <a:blip r:embed="rId10"/>
                <a:stretch>
                  <a:fillRect l="-12000" r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원호 26">
            <a:extLst>
              <a:ext uri="{FF2B5EF4-FFF2-40B4-BE49-F238E27FC236}">
                <a16:creationId xmlns:a16="http://schemas.microsoft.com/office/drawing/2014/main" id="{73F2FA99-BAB3-4AEA-A0D4-FFD161E5142F}"/>
              </a:ext>
            </a:extLst>
          </p:cNvPr>
          <p:cNvSpPr/>
          <p:nvPr/>
        </p:nvSpPr>
        <p:spPr>
          <a:xfrm rot="18514260">
            <a:off x="4954589" y="2056716"/>
            <a:ext cx="628131" cy="294922"/>
          </a:xfrm>
          <a:prstGeom prst="arc">
            <a:avLst>
              <a:gd name="adj1" fmla="val 17912475"/>
              <a:gd name="adj2" fmla="val 2073711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361120" y="18203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361120" y="19159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61120" y="20115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361120" y="21071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08264" y="2557104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88264" y="265272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788264" y="274833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608264" y="284395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029112" y="17886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44152" y="252052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685720" y="179152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685720" y="188714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9685720" y="1982760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685720" y="2078376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353712" y="175980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201344" y="1770360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381344" y="1865976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8381344" y="1961592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201344" y="2057208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8037232" y="1733784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0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0664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60664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40664" y="1758864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60664" y="2520528"/>
            <a:ext cx="252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46816" y="177036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718472" y="2496738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690360" y="637200"/>
            <a:ext cx="504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872032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576120" y="4572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872032" y="1735656"/>
            <a:ext cx="704088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3543732" y="178815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왼쪽으로 구부러진 화살표 39"/>
          <p:cNvSpPr/>
          <p:nvPr/>
        </p:nvSpPr>
        <p:spPr>
          <a:xfrm>
            <a:off x="2857500" y="2520528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0096876" y="1735680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으로 구부러진 화살표 47"/>
          <p:cNvSpPr/>
          <p:nvPr/>
        </p:nvSpPr>
        <p:spPr>
          <a:xfrm>
            <a:off x="9693792" y="1753476"/>
            <a:ext cx="182695" cy="346872"/>
          </a:xfrm>
          <a:prstGeom prst="curvedRightArrow">
            <a:avLst>
              <a:gd name="adj1" fmla="val 1412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8313712" y="1764366"/>
            <a:ext cx="0" cy="36000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으로 구부러진 화살표 49"/>
          <p:cNvSpPr/>
          <p:nvPr/>
        </p:nvSpPr>
        <p:spPr>
          <a:xfrm>
            <a:off x="8452740" y="1788156"/>
            <a:ext cx="240304" cy="312420"/>
          </a:xfrm>
          <a:prstGeom prst="curvedLeftArrow">
            <a:avLst>
              <a:gd name="adj1" fmla="val 12111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8183" y="292608"/>
            <a:ext cx="11430000" cy="6126480"/>
            <a:chOff x="448183" y="292608"/>
            <a:chExt cx="11430000" cy="6126480"/>
          </a:xfrm>
        </p:grpSpPr>
        <p:pic>
          <p:nvPicPr>
            <p:cNvPr id="1030" name="Picture 6" descr="DSC_1089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399"/>
            <a:stretch/>
          </p:blipFill>
          <p:spPr bwMode="auto">
            <a:xfrm>
              <a:off x="448183" y="292608"/>
              <a:ext cx="11430000" cy="6126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904" y="5358384"/>
              <a:ext cx="420624" cy="6256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81528" y="5486521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FEA </a:t>
              </a:r>
              <a:r>
                <a:rPr lang="ko-KR" altLang="en-US" b="1" dirty="0">
                  <a:solidFill>
                    <a:schemeClr val="bg1"/>
                  </a:solidFill>
                </a:rPr>
                <a:t>책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536" y="1307942"/>
              <a:ext cx="2238687" cy="4382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0367" y="1293468"/>
              <a:ext cx="199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MEC </a:t>
              </a:r>
              <a:r>
                <a:rPr lang="ko-KR" altLang="en-US" b="1" dirty="0">
                  <a:solidFill>
                    <a:schemeClr val="bg1"/>
                  </a:solidFill>
                </a:rPr>
                <a:t>코드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504" y="4280991"/>
              <a:ext cx="3247357" cy="6422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839130" y="4417472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Simo &amp; Fox </a:t>
              </a:r>
              <a:r>
                <a:rPr lang="ko-KR" altLang="en-US" b="1" dirty="0">
                  <a:solidFill>
                    <a:schemeClr val="bg1"/>
                  </a:solidFill>
                </a:rPr>
                <a:t>논문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99302" y="4448156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Tensor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73170" y="529565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Covector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3611" y="522427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Dual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1545" y="5003673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Tangent space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8636" y="5721747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9230" y="5602998"/>
              <a:ext cx="2155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so(3) group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236" y="4932674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Linear Algebra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6373" y="4041987"/>
              <a:ext cx="260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Differential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Gemoetry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56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77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Kim Minseok</cp:lastModifiedBy>
  <cp:revision>21</cp:revision>
  <dcterms:created xsi:type="dcterms:W3CDTF">2022-06-07T02:56:47Z</dcterms:created>
  <dcterms:modified xsi:type="dcterms:W3CDTF">2022-07-13T13:36:26Z</dcterms:modified>
</cp:coreProperties>
</file>