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285" r:id="rId4"/>
    <p:sldId id="287" r:id="rId5"/>
    <p:sldId id="286" r:id="rId6"/>
    <p:sldId id="283" r:id="rId7"/>
    <p:sldId id="294" r:id="rId8"/>
    <p:sldId id="295" r:id="rId9"/>
    <p:sldId id="296" r:id="rId10"/>
    <p:sldId id="299" r:id="rId11"/>
    <p:sldId id="297" r:id="rId12"/>
    <p:sldId id="298" r:id="rId13"/>
    <p:sldId id="300" r:id="rId14"/>
    <p:sldId id="291" r:id="rId15"/>
    <p:sldId id="289" r:id="rId16"/>
    <p:sldId id="292" r:id="rId17"/>
    <p:sldId id="293" r:id="rId18"/>
    <p:sldId id="260" r:id="rId19"/>
    <p:sldId id="262" r:id="rId20"/>
    <p:sldId id="261" r:id="rId21"/>
    <p:sldId id="263" r:id="rId22"/>
    <p:sldId id="265" r:id="rId23"/>
    <p:sldId id="267" r:id="rId24"/>
    <p:sldId id="268" r:id="rId25"/>
    <p:sldId id="269" r:id="rId26"/>
    <p:sldId id="270" r:id="rId27"/>
    <p:sldId id="271" r:id="rId28"/>
    <p:sldId id="276" r:id="rId29"/>
    <p:sldId id="277" r:id="rId30"/>
    <p:sldId id="278" r:id="rId31"/>
    <p:sldId id="301" r:id="rId32"/>
    <p:sldId id="279" r:id="rId33"/>
    <p:sldId id="302" r:id="rId34"/>
    <p:sldId id="280" r:id="rId35"/>
    <p:sldId id="284" r:id="rId36"/>
    <p:sldId id="288" r:id="rId37"/>
    <p:sldId id="272" r:id="rId38"/>
    <p:sldId id="259" r:id="rId39"/>
    <p:sldId id="264" r:id="rId40"/>
    <p:sldId id="273" r:id="rId41"/>
    <p:sldId id="281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303"/>
            <p14:sldId id="304"/>
            <p14:sldId id="285"/>
            <p14:sldId id="287"/>
            <p14:sldId id="286"/>
            <p14:sldId id="283"/>
            <p14:sldId id="294"/>
            <p14:sldId id="295"/>
            <p14:sldId id="296"/>
            <p14:sldId id="299"/>
            <p14:sldId id="297"/>
            <p14:sldId id="298"/>
            <p14:sldId id="300"/>
            <p14:sldId id="291"/>
            <p14:sldId id="289"/>
            <p14:sldId id="292"/>
            <p14:sldId id="293"/>
            <p14:sldId id="260"/>
            <p14:sldId id="262"/>
            <p14:sldId id="261"/>
            <p14:sldId id="263"/>
            <p14:sldId id="265"/>
            <p14:sldId id="267"/>
            <p14:sldId id="268"/>
            <p14:sldId id="269"/>
            <p14:sldId id="270"/>
            <p14:sldId id="271"/>
            <p14:sldId id="276"/>
            <p14:sldId id="277"/>
            <p14:sldId id="278"/>
            <p14:sldId id="301"/>
            <p14:sldId id="279"/>
            <p14:sldId id="302"/>
            <p14:sldId id="280"/>
            <p14:sldId id="284"/>
            <p14:sldId id="288"/>
            <p14:sldId id="272"/>
          </p14:sldIdLst>
        </p14:section>
        <p14:section name="회고록" id="{D6A6E14D-B879-4054-BB63-6F3A7D1A5F58}">
          <p14:sldIdLst>
            <p14:sldId id="259"/>
            <p14:sldId id="264"/>
            <p14:sldId id="27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3" autoAdjust="0"/>
    <p:restoredTop sz="94660"/>
  </p:normalViewPr>
  <p:slideViewPr>
    <p:cSldViewPr snapToGrid="0">
      <p:cViewPr>
        <p:scale>
          <a:sx n="150" d="100"/>
          <a:sy n="150" d="100"/>
        </p:scale>
        <p:origin x="108" y="-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103.png"/><Relationship Id="rId5" Type="http://schemas.openxmlformats.org/officeDocument/2006/relationships/image" Target="../media/image411.png"/><Relationship Id="rId10" Type="http://schemas.openxmlformats.org/officeDocument/2006/relationships/image" Target="../media/image91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130.png"/><Relationship Id="rId7" Type="http://schemas.openxmlformats.org/officeDocument/2006/relationships/image" Target="../media/image24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150.png"/><Relationship Id="rId10" Type="http://schemas.openxmlformats.org/officeDocument/2006/relationships/image" Target="../media/image270.png"/><Relationship Id="rId4" Type="http://schemas.openxmlformats.org/officeDocument/2006/relationships/image" Target="../media/image220.png"/><Relationship Id="rId9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0.png"/><Relationship Id="rId7" Type="http://schemas.openxmlformats.org/officeDocument/2006/relationships/image" Target="../media/image30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150.png"/><Relationship Id="rId10" Type="http://schemas.openxmlformats.org/officeDocument/2006/relationships/image" Target="../media/image32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0.png"/><Relationship Id="rId5" Type="http://schemas.openxmlformats.org/officeDocument/2006/relationships/image" Target="../media/image920.png"/><Relationship Id="rId4" Type="http://schemas.openxmlformats.org/officeDocument/2006/relationships/image" Target="../media/image9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3" Type="http://schemas.openxmlformats.org/officeDocument/2006/relationships/image" Target="../media/image512.png"/><Relationship Id="rId7" Type="http://schemas.openxmlformats.org/officeDocument/2006/relationships/image" Target="../media/image913.png"/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2.png"/><Relationship Id="rId5" Type="http://schemas.openxmlformats.org/officeDocument/2006/relationships/image" Target="../media/image611.png"/><Relationship Id="rId4" Type="http://schemas.openxmlformats.org/officeDocument/2006/relationships/image" Target="../media/image811.png"/><Relationship Id="rId9" Type="http://schemas.openxmlformats.org/officeDocument/2006/relationships/image" Target="../media/image1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12.png"/><Relationship Id="rId7" Type="http://schemas.openxmlformats.org/officeDocument/2006/relationships/image" Target="../media/image131.png"/><Relationship Id="rId12" Type="http://schemas.openxmlformats.org/officeDocument/2006/relationships/image" Target="../media/image18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7.png"/><Relationship Id="rId5" Type="http://schemas.openxmlformats.org/officeDocument/2006/relationships/image" Target="../media/image115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2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 smtClean="0"/>
              <a:t>Coordinates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207097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47628" y="3483075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267628" y="4244739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3953780" y="3494571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2725436" y="4220949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오른쪽으로 구부러진 화살표 39"/>
          <p:cNvSpPr/>
          <p:nvPr/>
        </p:nvSpPr>
        <p:spPr>
          <a:xfrm rot="10800000">
            <a:off x="3590528" y="3480811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왼쪽으로 구부러진 화살표 45"/>
          <p:cNvSpPr/>
          <p:nvPr/>
        </p:nvSpPr>
        <p:spPr>
          <a:xfrm rot="10800000">
            <a:off x="2864464" y="4244739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528011" y="1434828"/>
                <a:ext cx="222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11" y="1434828"/>
                <a:ext cx="22204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333" r="-8333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86811" y="1828528"/>
                <a:ext cx="192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11" y="1828528"/>
                <a:ext cx="19248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05963" y="349200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63" y="3492005"/>
                <a:ext cx="2845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766" r="-1276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083474" y="3524575"/>
                <a:ext cx="233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74" y="3524575"/>
                <a:ext cx="23333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421" r="-15789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/>
          <p:cNvSpPr/>
          <p:nvPr/>
        </p:nvSpPr>
        <p:spPr>
          <a:xfrm>
            <a:off x="8800636" y="3116119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10025480" y="3116143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오른쪽으로 구부러진 화살표 52"/>
          <p:cNvSpPr/>
          <p:nvPr/>
        </p:nvSpPr>
        <p:spPr>
          <a:xfrm rot="10800000">
            <a:off x="9622396" y="3133939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8242316" y="3144829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으로 구부러진 화살표 54"/>
          <p:cNvSpPr/>
          <p:nvPr/>
        </p:nvSpPr>
        <p:spPr>
          <a:xfrm rot="10800000">
            <a:off x="8381344" y="3168619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2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5600" y="2176632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575600" y="1996632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055600" y="1620455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095600" y="150470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556" r="-2777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3055600" y="3826717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75600" y="5178672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5575600" y="4006717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5752617" y="3587688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으로 구부러진 화살표 49"/>
          <p:cNvSpPr/>
          <p:nvPr/>
        </p:nvSpPr>
        <p:spPr>
          <a:xfrm rot="10800000">
            <a:off x="6432437" y="3777754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907665" y="5376667"/>
            <a:ext cx="63345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34702" y="5080086"/>
            <a:ext cx="9799" cy="68832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왼쪽으로 구부러진 화살표 52"/>
          <p:cNvSpPr/>
          <p:nvPr/>
        </p:nvSpPr>
        <p:spPr>
          <a:xfrm rot="10800000">
            <a:off x="4369529" y="5106092"/>
            <a:ext cx="380670" cy="505159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069" r="-344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231" r="-15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111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169" r="-339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/>
          <p:nvPr/>
        </p:nvCxnSpPr>
        <p:spPr>
          <a:xfrm>
            <a:off x="8095600" y="443416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0556" r="-277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919" r="-189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385" r="-1794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>
            <a:off x="2450262" y="400813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2627279" y="358910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으로 구부러진 화살표 65"/>
          <p:cNvSpPr/>
          <p:nvPr/>
        </p:nvSpPr>
        <p:spPr>
          <a:xfrm rot="10800000">
            <a:off x="1845941" y="3718696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000" r="-6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500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290" r="-161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1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/>
          <p:nvPr/>
        </p:nvCxnSpPr>
        <p:spPr>
          <a:xfrm>
            <a:off x="8884022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61039" y="3750211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55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10345" r="-3448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정육면체 1"/>
          <p:cNvSpPr/>
          <p:nvPr/>
        </p:nvSpPr>
        <p:spPr>
          <a:xfrm>
            <a:off x="6273478" y="3680749"/>
            <a:ext cx="2562323" cy="868102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8884336" y="3991171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89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>
            <a:off x="10155835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1286" y="401334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2831286" y="4193348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3008303" y="3774319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오른쪽으로 구부러진 화살표 42"/>
          <p:cNvSpPr/>
          <p:nvPr/>
        </p:nvSpPr>
        <p:spPr>
          <a:xfrm rot="10800000">
            <a:off x="3688123" y="3964385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14583" r="-4167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7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/>
          <p:nvPr/>
        </p:nvCxnSpPr>
        <p:spPr>
          <a:xfrm flipH="1">
            <a:off x="8418802" y="4912247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H="1" flipV="1">
            <a:off x="9055985" y="2399150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356233" y="279980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20861" y="241550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/>
          <p:cNvCxnSpPr/>
          <p:nvPr/>
        </p:nvCxnSpPr>
        <p:spPr>
          <a:xfrm>
            <a:off x="6464454" y="271979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6641471" y="230076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/>
          <p:cNvCxnSpPr/>
          <p:nvPr/>
        </p:nvCxnSpPr>
        <p:spPr>
          <a:xfrm flipH="1">
            <a:off x="6464768" y="2541723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9375" r="-93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5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Shell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78225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곱셈 기호 4"/>
          <p:cNvSpPr/>
          <p:nvPr/>
        </p:nvSpPr>
        <p:spPr>
          <a:xfrm>
            <a:off x="1687524" y="143023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1838712" y="12878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1326903" y="1255716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2223589" y="143785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2374777" y="129545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1730712" y="94301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1881900" y="80061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2266777" y="95063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2417965" y="8082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1687524" y="2010443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1838712" y="186804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2223589" y="2018063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2374777" y="187566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323862" y="756072"/>
            <a:ext cx="1509568" cy="1433845"/>
            <a:chOff x="2086736" y="5146499"/>
            <a:chExt cx="1509568" cy="1399170"/>
          </a:xfrm>
        </p:grpSpPr>
        <p:sp>
          <p:nvSpPr>
            <p:cNvPr id="19" name="정육면체 1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431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Composite Shell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419111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곱셈 기호 4"/>
          <p:cNvSpPr/>
          <p:nvPr/>
        </p:nvSpPr>
        <p:spPr>
          <a:xfrm>
            <a:off x="1916124" y="386863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2067312" y="37262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1555503" y="3694116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2452189" y="387625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2603377" y="373385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1959312" y="338141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2110500" y="323901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2495377" y="338903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2646565" y="32466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1916124" y="4448843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2067312" y="430644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2452189" y="4456463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2603377" y="431406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552462" y="3194472"/>
            <a:ext cx="1509568" cy="1433845"/>
            <a:chOff x="2086736" y="5146499"/>
            <a:chExt cx="1509568" cy="1399170"/>
          </a:xfrm>
        </p:grpSpPr>
        <p:sp>
          <p:nvSpPr>
            <p:cNvPr id="19" name="정육면체 1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576842" y="2052093"/>
            <a:ext cx="1509568" cy="1433845"/>
            <a:chOff x="1660462" y="1558993"/>
            <a:chExt cx="1509568" cy="1433845"/>
          </a:xfrm>
        </p:grpSpPr>
        <p:sp>
          <p:nvSpPr>
            <p:cNvPr id="23" name="곱셈 기호 22"/>
            <p:cNvSpPr/>
            <p:nvPr/>
          </p:nvSpPr>
          <p:spPr>
            <a:xfrm>
              <a:off x="2024124" y="223315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곱셈 기호 23"/>
            <p:cNvSpPr/>
            <p:nvPr/>
          </p:nvSpPr>
          <p:spPr>
            <a:xfrm>
              <a:off x="2175312" y="209075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1663503" y="205863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곱셈 기호 25"/>
            <p:cNvSpPr/>
            <p:nvPr/>
          </p:nvSpPr>
          <p:spPr>
            <a:xfrm>
              <a:off x="2560189" y="224077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곱셈 기호 26"/>
            <p:cNvSpPr/>
            <p:nvPr/>
          </p:nvSpPr>
          <p:spPr>
            <a:xfrm>
              <a:off x="2711377" y="209837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곱셈 기호 27"/>
            <p:cNvSpPr/>
            <p:nvPr/>
          </p:nvSpPr>
          <p:spPr>
            <a:xfrm>
              <a:off x="2067312" y="174593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곱셈 기호 28"/>
            <p:cNvSpPr/>
            <p:nvPr/>
          </p:nvSpPr>
          <p:spPr>
            <a:xfrm>
              <a:off x="2218500" y="160353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곱셈 기호 29"/>
            <p:cNvSpPr/>
            <p:nvPr/>
          </p:nvSpPr>
          <p:spPr>
            <a:xfrm>
              <a:off x="2603377" y="175355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곱셈 기호 30"/>
            <p:cNvSpPr/>
            <p:nvPr/>
          </p:nvSpPr>
          <p:spPr>
            <a:xfrm>
              <a:off x="2754565" y="161115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곱셈 기호 31"/>
            <p:cNvSpPr/>
            <p:nvPr/>
          </p:nvSpPr>
          <p:spPr>
            <a:xfrm>
              <a:off x="2024124" y="2813364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곱셈 기호 32"/>
            <p:cNvSpPr/>
            <p:nvPr/>
          </p:nvSpPr>
          <p:spPr>
            <a:xfrm>
              <a:off x="2175312" y="2670962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곱셈 기호 33"/>
            <p:cNvSpPr/>
            <p:nvPr/>
          </p:nvSpPr>
          <p:spPr>
            <a:xfrm>
              <a:off x="2560189" y="2820984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곱셈 기호 34"/>
            <p:cNvSpPr/>
            <p:nvPr/>
          </p:nvSpPr>
          <p:spPr>
            <a:xfrm>
              <a:off x="2711377" y="2678582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1660462" y="1558993"/>
              <a:ext cx="1509568" cy="1433845"/>
              <a:chOff x="2086736" y="5146499"/>
              <a:chExt cx="1509568" cy="1399170"/>
            </a:xfrm>
          </p:grpSpPr>
          <p:sp>
            <p:nvSpPr>
              <p:cNvPr id="37" name="정육면체 36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31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곱셈 기호 41"/>
          <p:cNvSpPr/>
          <p:nvPr/>
        </p:nvSpPr>
        <p:spPr>
          <a:xfrm>
            <a:off x="1917644" y="505827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곱셈 기호 42"/>
          <p:cNvSpPr/>
          <p:nvPr/>
        </p:nvSpPr>
        <p:spPr>
          <a:xfrm>
            <a:off x="2068832" y="491587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정육면체 43"/>
          <p:cNvSpPr/>
          <p:nvPr/>
        </p:nvSpPr>
        <p:spPr>
          <a:xfrm>
            <a:off x="1557023" y="4883750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셈 기호 44"/>
          <p:cNvSpPr/>
          <p:nvPr/>
        </p:nvSpPr>
        <p:spPr>
          <a:xfrm>
            <a:off x="2453709" y="506589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곱셈 기호 45"/>
          <p:cNvSpPr/>
          <p:nvPr/>
        </p:nvSpPr>
        <p:spPr>
          <a:xfrm>
            <a:off x="2604897" y="492349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곱셈 기호 46"/>
          <p:cNvSpPr/>
          <p:nvPr/>
        </p:nvSpPr>
        <p:spPr>
          <a:xfrm>
            <a:off x="1960832" y="457105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곱셈 기호 47"/>
          <p:cNvSpPr/>
          <p:nvPr/>
        </p:nvSpPr>
        <p:spPr>
          <a:xfrm>
            <a:off x="2112020" y="442865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곱셈 기호 48"/>
          <p:cNvSpPr/>
          <p:nvPr/>
        </p:nvSpPr>
        <p:spPr>
          <a:xfrm>
            <a:off x="2496897" y="457867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곱셈 기호 49"/>
          <p:cNvSpPr/>
          <p:nvPr/>
        </p:nvSpPr>
        <p:spPr>
          <a:xfrm>
            <a:off x="2648085" y="443627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곱셈 기호 50"/>
          <p:cNvSpPr/>
          <p:nvPr/>
        </p:nvSpPr>
        <p:spPr>
          <a:xfrm>
            <a:off x="1917644" y="5638477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셈 기호 51"/>
          <p:cNvSpPr/>
          <p:nvPr/>
        </p:nvSpPr>
        <p:spPr>
          <a:xfrm>
            <a:off x="2068832" y="5496075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곱셈 기호 52"/>
          <p:cNvSpPr/>
          <p:nvPr/>
        </p:nvSpPr>
        <p:spPr>
          <a:xfrm>
            <a:off x="2453709" y="5646097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곱셈 기호 53"/>
          <p:cNvSpPr/>
          <p:nvPr/>
        </p:nvSpPr>
        <p:spPr>
          <a:xfrm>
            <a:off x="2604897" y="5503695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553982" y="4384106"/>
            <a:ext cx="1509568" cy="1433845"/>
            <a:chOff x="2086736" y="5146499"/>
            <a:chExt cx="1509568" cy="1399170"/>
          </a:xfrm>
        </p:grpSpPr>
        <p:sp>
          <p:nvSpPr>
            <p:cNvPr id="56" name="정육면체 55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3276043" y="4825561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Layer1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287921" y="3635927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Layer2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28482" y="2456880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Layer3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440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/>
          <p:nvPr/>
        </p:nvCxnSpPr>
        <p:spPr>
          <a:xfrm>
            <a:off x="901967" y="92703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911493" y="426985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00967" y="149986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67" y="149986"/>
                <a:ext cx="31386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1154" r="-384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93421" y="1250768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1" y="1250768"/>
                <a:ext cx="30854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569" r="-392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/>
          <p:nvPr/>
        </p:nvCxnSpPr>
        <p:spPr>
          <a:xfrm flipV="1">
            <a:off x="644675" y="927037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37196" y="4487148"/>
                <a:ext cx="302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196" y="4487148"/>
                <a:ext cx="30226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122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/>
          <p:nvPr/>
        </p:nvCxnSpPr>
        <p:spPr>
          <a:xfrm>
            <a:off x="7719859" y="3257153"/>
            <a:ext cx="14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7718638" y="1231897"/>
            <a:ext cx="1018" cy="20252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6639656" y="3257151"/>
            <a:ext cx="1080000" cy="108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972757" y="3016539"/>
            <a:ext cx="1503947" cy="4812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972757" y="1584218"/>
            <a:ext cx="1503947" cy="4812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72757" y="4448860"/>
            <a:ext cx="1503947" cy="4812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6" idx="6"/>
            <a:endCxn id="17" idx="6"/>
          </p:cNvCxnSpPr>
          <p:nvPr/>
        </p:nvCxnSpPr>
        <p:spPr>
          <a:xfrm>
            <a:off x="8476704" y="1824830"/>
            <a:ext cx="0" cy="28646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6" idx="2"/>
            <a:endCxn id="17" idx="2"/>
          </p:cNvCxnSpPr>
          <p:nvPr/>
        </p:nvCxnSpPr>
        <p:spPr>
          <a:xfrm>
            <a:off x="6972757" y="1824830"/>
            <a:ext cx="0" cy="28646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8238490" y="277593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23" idx="1"/>
          </p:cNvCxnSpPr>
          <p:nvPr/>
        </p:nvCxnSpPr>
        <p:spPr>
          <a:xfrm>
            <a:off x="7693164" y="2457547"/>
            <a:ext cx="561142" cy="33419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7986183" y="2436626"/>
                <a:ext cx="1316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183" y="2436626"/>
                <a:ext cx="131639" cy="184666"/>
              </a:xfrm>
              <a:prstGeom prst="rect">
                <a:avLst/>
              </a:prstGeom>
              <a:blipFill rotWithShape="0">
                <a:blip r:embed="rId5"/>
                <a:stretch>
                  <a:fillRect l="-9091" r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7480345" y="2673638"/>
                <a:ext cx="1308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345" y="2673638"/>
                <a:ext cx="130870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9091" r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/>
          <p:cNvCxnSpPr/>
          <p:nvPr/>
        </p:nvCxnSpPr>
        <p:spPr>
          <a:xfrm>
            <a:off x="7725110" y="3245120"/>
            <a:ext cx="444332" cy="20794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7633679" y="3349066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79" y="3349066"/>
                <a:ext cx="145553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20833" r="-12500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/>
          <p:cNvCxnSpPr/>
          <p:nvPr/>
        </p:nvCxnSpPr>
        <p:spPr>
          <a:xfrm>
            <a:off x="8328596" y="2843831"/>
            <a:ext cx="455627" cy="31444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8277647" y="2110768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8865492" y="2980573"/>
                <a:ext cx="1962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492" y="2980573"/>
                <a:ext cx="196272" cy="184666"/>
              </a:xfrm>
              <a:prstGeom prst="rect">
                <a:avLst/>
              </a:prstGeom>
              <a:blipFill rotWithShape="0">
                <a:blip r:embed="rId8"/>
                <a:stretch>
                  <a:fillRect l="-303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/>
          <p:cNvCxnSpPr/>
          <p:nvPr/>
        </p:nvCxnSpPr>
        <p:spPr>
          <a:xfrm flipV="1">
            <a:off x="8330685" y="2624646"/>
            <a:ext cx="534842" cy="20338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8939397" y="2493227"/>
                <a:ext cx="2071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397" y="2493227"/>
                <a:ext cx="207173" cy="184666"/>
              </a:xfrm>
              <a:prstGeom prst="rect">
                <a:avLst/>
              </a:prstGeom>
              <a:blipFill rotWithShape="0">
                <a:blip r:embed="rId9"/>
                <a:stretch>
                  <a:fillRect l="-294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8328939" y="2006918"/>
                <a:ext cx="1951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939" y="2006918"/>
                <a:ext cx="195118" cy="184666"/>
              </a:xfrm>
              <a:prstGeom prst="rect">
                <a:avLst/>
              </a:prstGeom>
              <a:blipFill rotWithShape="0">
                <a:blip r:embed="rId10"/>
                <a:stretch>
                  <a:fillRect l="-6250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자유형 48"/>
          <p:cNvSpPr/>
          <p:nvPr/>
        </p:nvSpPr>
        <p:spPr>
          <a:xfrm>
            <a:off x="7648952" y="3313097"/>
            <a:ext cx="203056" cy="51254"/>
          </a:xfrm>
          <a:custGeom>
            <a:avLst/>
            <a:gdLst>
              <a:gd name="connsiteX0" fmla="*/ 0 w 226219"/>
              <a:gd name="connsiteY0" fmla="*/ 31073 h 65260"/>
              <a:gd name="connsiteX1" fmla="*/ 123825 w 226219"/>
              <a:gd name="connsiteY1" fmla="*/ 64411 h 65260"/>
              <a:gd name="connsiteX2" fmla="*/ 226219 w 226219"/>
              <a:gd name="connsiteY2" fmla="*/ 117 h 65260"/>
              <a:gd name="connsiteX0" fmla="*/ 0 w 202406"/>
              <a:gd name="connsiteY0" fmla="*/ 19188 h 52905"/>
              <a:gd name="connsiteX1" fmla="*/ 123825 w 202406"/>
              <a:gd name="connsiteY1" fmla="*/ 52526 h 52905"/>
              <a:gd name="connsiteX2" fmla="*/ 202406 w 202406"/>
              <a:gd name="connsiteY2" fmla="*/ 139 h 52905"/>
              <a:gd name="connsiteX0" fmla="*/ 0 w 280987"/>
              <a:gd name="connsiteY0" fmla="*/ 35828 h 70232"/>
              <a:gd name="connsiteX1" fmla="*/ 123825 w 280987"/>
              <a:gd name="connsiteY1" fmla="*/ 69166 h 70232"/>
              <a:gd name="connsiteX2" fmla="*/ 280987 w 280987"/>
              <a:gd name="connsiteY2" fmla="*/ 110 h 70232"/>
              <a:gd name="connsiteX0" fmla="*/ 0 w 280987"/>
              <a:gd name="connsiteY0" fmla="*/ 35813 h 81784"/>
              <a:gd name="connsiteX1" fmla="*/ 164306 w 280987"/>
              <a:gd name="connsiteY1" fmla="*/ 81057 h 81784"/>
              <a:gd name="connsiteX2" fmla="*/ 280987 w 280987"/>
              <a:gd name="connsiteY2" fmla="*/ 95 h 81784"/>
              <a:gd name="connsiteX0" fmla="*/ 0 w 242887"/>
              <a:gd name="connsiteY0" fmla="*/ 33434 h 79324"/>
              <a:gd name="connsiteX1" fmla="*/ 164306 w 242887"/>
              <a:gd name="connsiteY1" fmla="*/ 78678 h 79324"/>
              <a:gd name="connsiteX2" fmla="*/ 242887 w 242887"/>
              <a:gd name="connsiteY2" fmla="*/ 97 h 79324"/>
              <a:gd name="connsiteX0" fmla="*/ 0 w 242887"/>
              <a:gd name="connsiteY0" fmla="*/ 33337 h 79227"/>
              <a:gd name="connsiteX1" fmla="*/ 164306 w 242887"/>
              <a:gd name="connsiteY1" fmla="*/ 78581 h 79227"/>
              <a:gd name="connsiteX2" fmla="*/ 242887 w 242887"/>
              <a:gd name="connsiteY2" fmla="*/ 0 h 79227"/>
              <a:gd name="connsiteX0" fmla="*/ 0 w 196938"/>
              <a:gd name="connsiteY0" fmla="*/ 23047 h 78838"/>
              <a:gd name="connsiteX1" fmla="*/ 118357 w 196938"/>
              <a:gd name="connsiteY1" fmla="*/ 78581 h 78838"/>
              <a:gd name="connsiteX2" fmla="*/ 196938 w 196938"/>
              <a:gd name="connsiteY2" fmla="*/ 0 h 78838"/>
              <a:gd name="connsiteX0" fmla="*/ 0 w 196938"/>
              <a:gd name="connsiteY0" fmla="*/ 23047 h 78870"/>
              <a:gd name="connsiteX1" fmla="*/ 118357 w 196938"/>
              <a:gd name="connsiteY1" fmla="*/ 78581 h 78870"/>
              <a:gd name="connsiteX2" fmla="*/ 196938 w 196938"/>
              <a:gd name="connsiteY2" fmla="*/ 0 h 7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938" h="78870">
                <a:moveTo>
                  <a:pt x="0" y="23047"/>
                </a:moveTo>
                <a:cubicBezTo>
                  <a:pt x="36831" y="47216"/>
                  <a:pt x="85534" y="82422"/>
                  <a:pt x="118357" y="78581"/>
                </a:cubicBezTo>
                <a:cubicBezTo>
                  <a:pt x="151180" y="74740"/>
                  <a:pt x="180411" y="27694"/>
                  <a:pt x="196938" y="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8088042" y="2812455"/>
                <a:ext cx="1544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042" y="2812455"/>
                <a:ext cx="154466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16000" r="-20000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그룹 53"/>
          <p:cNvGrpSpPr/>
          <p:nvPr/>
        </p:nvGrpSpPr>
        <p:grpSpPr>
          <a:xfrm>
            <a:off x="1817804" y="3364351"/>
            <a:ext cx="1516730" cy="1296323"/>
            <a:chOff x="1817804" y="4159356"/>
            <a:chExt cx="511868" cy="501318"/>
          </a:xfrm>
        </p:grpSpPr>
        <p:cxnSp>
          <p:nvCxnSpPr>
            <p:cNvPr id="52" name="직선 화살표 연결선 51"/>
            <p:cNvCxnSpPr/>
            <p:nvPr/>
          </p:nvCxnSpPr>
          <p:spPr>
            <a:xfrm>
              <a:off x="1817804" y="4659408"/>
              <a:ext cx="511868" cy="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V="1">
              <a:off x="1827330" y="4159356"/>
              <a:ext cx="815" cy="5013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 rot="18594618">
            <a:off x="1048157" y="3011138"/>
            <a:ext cx="1498089" cy="1322803"/>
            <a:chOff x="1817804" y="4159356"/>
            <a:chExt cx="511868" cy="501318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1817804" y="4659408"/>
              <a:ext cx="511868" cy="1266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1827330" y="4159356"/>
              <a:ext cx="815" cy="501318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1735175" y="2933092"/>
                <a:ext cx="30989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175" y="2933092"/>
                <a:ext cx="309893" cy="298928"/>
              </a:xfrm>
              <a:prstGeom prst="rect">
                <a:avLst/>
              </a:prstGeom>
              <a:blipFill rotWithShape="0">
                <a:blip r:embed="rId12"/>
                <a:stretch>
                  <a:fillRect l="-6000" r="-6000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2898935" y="3158272"/>
                <a:ext cx="738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5" y="3158272"/>
                <a:ext cx="7389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83333" r="-233333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488734" y="3520152"/>
                <a:ext cx="310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4" y="3520152"/>
                <a:ext cx="310726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5882" r="-588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2239558" y="4363823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58" y="4363823"/>
                <a:ext cx="145553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20833" r="-125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자유형 61"/>
          <p:cNvSpPr/>
          <p:nvPr/>
        </p:nvSpPr>
        <p:spPr>
          <a:xfrm rot="15546194">
            <a:off x="1991667" y="4522862"/>
            <a:ext cx="203056" cy="51254"/>
          </a:xfrm>
          <a:custGeom>
            <a:avLst/>
            <a:gdLst>
              <a:gd name="connsiteX0" fmla="*/ 0 w 226219"/>
              <a:gd name="connsiteY0" fmla="*/ 31073 h 65260"/>
              <a:gd name="connsiteX1" fmla="*/ 123825 w 226219"/>
              <a:gd name="connsiteY1" fmla="*/ 64411 h 65260"/>
              <a:gd name="connsiteX2" fmla="*/ 226219 w 226219"/>
              <a:gd name="connsiteY2" fmla="*/ 117 h 65260"/>
              <a:gd name="connsiteX0" fmla="*/ 0 w 202406"/>
              <a:gd name="connsiteY0" fmla="*/ 19188 h 52905"/>
              <a:gd name="connsiteX1" fmla="*/ 123825 w 202406"/>
              <a:gd name="connsiteY1" fmla="*/ 52526 h 52905"/>
              <a:gd name="connsiteX2" fmla="*/ 202406 w 202406"/>
              <a:gd name="connsiteY2" fmla="*/ 139 h 52905"/>
              <a:gd name="connsiteX0" fmla="*/ 0 w 280987"/>
              <a:gd name="connsiteY0" fmla="*/ 35828 h 70232"/>
              <a:gd name="connsiteX1" fmla="*/ 123825 w 280987"/>
              <a:gd name="connsiteY1" fmla="*/ 69166 h 70232"/>
              <a:gd name="connsiteX2" fmla="*/ 280987 w 280987"/>
              <a:gd name="connsiteY2" fmla="*/ 110 h 70232"/>
              <a:gd name="connsiteX0" fmla="*/ 0 w 280987"/>
              <a:gd name="connsiteY0" fmla="*/ 35813 h 81784"/>
              <a:gd name="connsiteX1" fmla="*/ 164306 w 280987"/>
              <a:gd name="connsiteY1" fmla="*/ 81057 h 81784"/>
              <a:gd name="connsiteX2" fmla="*/ 280987 w 280987"/>
              <a:gd name="connsiteY2" fmla="*/ 95 h 81784"/>
              <a:gd name="connsiteX0" fmla="*/ 0 w 242887"/>
              <a:gd name="connsiteY0" fmla="*/ 33434 h 79324"/>
              <a:gd name="connsiteX1" fmla="*/ 164306 w 242887"/>
              <a:gd name="connsiteY1" fmla="*/ 78678 h 79324"/>
              <a:gd name="connsiteX2" fmla="*/ 242887 w 242887"/>
              <a:gd name="connsiteY2" fmla="*/ 97 h 79324"/>
              <a:gd name="connsiteX0" fmla="*/ 0 w 242887"/>
              <a:gd name="connsiteY0" fmla="*/ 33337 h 79227"/>
              <a:gd name="connsiteX1" fmla="*/ 164306 w 242887"/>
              <a:gd name="connsiteY1" fmla="*/ 78581 h 79227"/>
              <a:gd name="connsiteX2" fmla="*/ 242887 w 242887"/>
              <a:gd name="connsiteY2" fmla="*/ 0 h 79227"/>
              <a:gd name="connsiteX0" fmla="*/ 0 w 196938"/>
              <a:gd name="connsiteY0" fmla="*/ 23047 h 78838"/>
              <a:gd name="connsiteX1" fmla="*/ 118357 w 196938"/>
              <a:gd name="connsiteY1" fmla="*/ 78581 h 78838"/>
              <a:gd name="connsiteX2" fmla="*/ 196938 w 196938"/>
              <a:gd name="connsiteY2" fmla="*/ 0 h 78838"/>
              <a:gd name="connsiteX0" fmla="*/ 0 w 196938"/>
              <a:gd name="connsiteY0" fmla="*/ 23047 h 78870"/>
              <a:gd name="connsiteX1" fmla="*/ 118357 w 196938"/>
              <a:gd name="connsiteY1" fmla="*/ 78581 h 78870"/>
              <a:gd name="connsiteX2" fmla="*/ 196938 w 196938"/>
              <a:gd name="connsiteY2" fmla="*/ 0 h 7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938" h="78870">
                <a:moveTo>
                  <a:pt x="0" y="23047"/>
                </a:moveTo>
                <a:cubicBezTo>
                  <a:pt x="36831" y="47216"/>
                  <a:pt x="85534" y="82422"/>
                  <a:pt x="118357" y="78581"/>
                </a:cubicBezTo>
                <a:cubicBezTo>
                  <a:pt x="151180" y="74740"/>
                  <a:pt x="180411" y="27694"/>
                  <a:pt x="196938" y="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0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:a16="http://schemas.microsoft.com/office/drawing/2014/main" xmlns="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6700" y="2184400"/>
            <a:ext cx="3949700" cy="184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818366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3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3786855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08" r="-153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51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2" y="2386043"/>
            <a:ext cx="2038092" cy="13796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82764" y="2882095"/>
            <a:ext cx="625033" cy="590310"/>
          </a:xfrm>
          <a:prstGeom prst="rect">
            <a:avLst/>
          </a:prstGeom>
          <a:noFill/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82764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6803876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9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95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258536" y="2882095"/>
            <a:ext cx="625033" cy="590310"/>
          </a:xfrm>
          <a:prstGeom prst="rect">
            <a:avLst/>
          </a:prstGeom>
          <a:solidFill>
            <a:schemeClr val="bg1"/>
          </a:solidFill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258536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79648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85807" y="5335238"/>
            <a:ext cx="4505489" cy="4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1728684" y="1481559"/>
            <a:ext cx="1" cy="43382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694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 flipH="1">
            <a:off x="1728685" y="4003467"/>
            <a:ext cx="1123494" cy="13317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091" r="-606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2761269" y="3226208"/>
            <a:ext cx="2147495" cy="8079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71" r="-857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H="1" flipV="1">
            <a:off x="4870625" y="1770927"/>
            <a:ext cx="3" cy="35689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475402" y="2400280"/>
            <a:ext cx="2403087" cy="293495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1701296" y="4022188"/>
            <a:ext cx="1150883" cy="119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>
            <a:off x="1714990" y="4613166"/>
            <a:ext cx="3189898" cy="561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 flipV="1">
            <a:off x="1737312" y="3630168"/>
            <a:ext cx="3141177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1728683" y="322620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1777374" y="240027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300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6349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571" r="-11429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곱셈 기호 55"/>
          <p:cNvSpPr/>
          <p:nvPr/>
        </p:nvSpPr>
        <p:spPr>
          <a:xfrm>
            <a:off x="2902517" y="44972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곱셈 기호 56"/>
          <p:cNvSpPr/>
          <p:nvPr/>
        </p:nvSpPr>
        <p:spPr>
          <a:xfrm>
            <a:off x="4699934" y="452535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셈 기호 57"/>
          <p:cNvSpPr/>
          <p:nvPr/>
        </p:nvSpPr>
        <p:spPr>
          <a:xfrm>
            <a:off x="4726625" y="226141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곱셈 기호 60"/>
          <p:cNvSpPr/>
          <p:nvPr/>
        </p:nvSpPr>
        <p:spPr>
          <a:xfrm>
            <a:off x="3755875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091" r="-909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곱셈 기호 62"/>
          <p:cNvSpPr/>
          <p:nvPr/>
        </p:nvSpPr>
        <p:spPr>
          <a:xfrm>
            <a:off x="4720986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 flipH="1" flipV="1">
            <a:off x="3895725" y="3619500"/>
            <a:ext cx="0" cy="17071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cxnSpLocks/>
          </p:cNvCxnSpPr>
          <p:nvPr/>
        </p:nvCxnSpPr>
        <p:spPr>
          <a:xfrm flipV="1">
            <a:off x="3046517" y="4641260"/>
            <a:ext cx="0" cy="693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044560" y="5370314"/>
            <a:ext cx="1826065" cy="11947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0714" r="-357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>
            <a:off x="3055111" y="5195827"/>
            <a:ext cx="846915" cy="10238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5455" r="-3818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64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각 삼각형 52"/>
          <p:cNvSpPr/>
          <p:nvPr/>
        </p:nvSpPr>
        <p:spPr>
          <a:xfrm rot="16200000">
            <a:off x="8183822" y="2565332"/>
            <a:ext cx="663848" cy="18455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2977327" y="3339374"/>
            <a:ext cx="581526" cy="1586902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035789" y="3703648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6563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연결선 41"/>
          <p:cNvCxnSpPr>
            <a:cxnSpLocks/>
          </p:cNvCxnSpPr>
          <p:nvPr/>
        </p:nvCxnSpPr>
        <p:spPr>
          <a:xfrm flipV="1">
            <a:off x="2483267" y="2526457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</p:cNvCxnSpPr>
          <p:nvPr/>
        </p:nvCxnSpPr>
        <p:spPr>
          <a:xfrm flipV="1">
            <a:off x="2524870" y="3156161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9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Bar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3892476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5789" y="3492362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0467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연결선 14"/>
          <p:cNvCxnSpPr/>
          <p:nvPr/>
        </p:nvCxnSpPr>
        <p:spPr>
          <a:xfrm flipH="1">
            <a:off x="5494261" y="3015723"/>
            <a:ext cx="583345" cy="1221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427332" y="2514600"/>
            <a:ext cx="1040268" cy="2089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396981" y="529474"/>
            <a:ext cx="1014202" cy="25348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182199" y="2999096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5824033" y="2811780"/>
            <a:ext cx="788429" cy="1527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6118249" y="2717610"/>
            <a:ext cx="887726" cy="1754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3424893" y="3335955"/>
            <a:ext cx="5381625" cy="22728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cxnSpLocks/>
          </p:cNvCxnSpPr>
          <p:nvPr/>
        </p:nvCxnSpPr>
        <p:spPr>
          <a:xfrm flipV="1">
            <a:off x="2237710" y="4194094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59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Continuum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541654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8719071" y="3852495"/>
            <a:ext cx="180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10519071" y="43924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10633127" y="3836596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blipFill rotWithShape="0">
                <a:blip r:embed="rId2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7487203" y="604178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496729" y="554173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154" r="-384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000" r="-40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818" r="-121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/>
          <p:nvPr/>
        </p:nvCxnSpPr>
        <p:spPr>
          <a:xfrm>
            <a:off x="9064035" y="3749885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9619071" y="31324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blipFill rotWithShape="0">
                <a:blip r:embed="rId6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blipFill rotWithShape="0">
                <a:blip r:embed="rId7"/>
                <a:stretch>
                  <a:fillRect l="-1818" r="-60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895" r="-131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895" r="-2632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 flipV="1">
            <a:off x="7229911" y="6041785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1154" r="-3846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/>
          <p:cNvGrpSpPr/>
          <p:nvPr/>
        </p:nvGrpSpPr>
        <p:grpSpPr>
          <a:xfrm>
            <a:off x="2308957" y="802802"/>
            <a:ext cx="3789414" cy="3165146"/>
            <a:chOff x="2086736" y="5146499"/>
            <a:chExt cx="1509568" cy="1399170"/>
          </a:xfrm>
        </p:grpSpPr>
        <p:sp>
          <p:nvSpPr>
            <p:cNvPr id="31" name="정육면체 30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>
                <a:gd name="adj" fmla="val 2982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2086736" y="6133746"/>
              <a:ext cx="373982" cy="4000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2457146" y="5146499"/>
              <a:ext cx="8224" cy="97605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2469653" y="6122558"/>
              <a:ext cx="1124204" cy="62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/>
          <p:cNvCxnSpPr/>
          <p:nvPr/>
        </p:nvCxnSpPr>
        <p:spPr>
          <a:xfrm>
            <a:off x="1178694" y="1131574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188220" y="631522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569" r="-392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000" r="-40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/>
          <p:cNvCxnSpPr/>
          <p:nvPr/>
        </p:nvCxnSpPr>
        <p:spPr>
          <a:xfrm flipV="1">
            <a:off x="921402" y="1131574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1569" r="-392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>
            <a:off x="3566022" y="405750"/>
            <a:ext cx="1640993" cy="1250844"/>
            <a:chOff x="2177208" y="716923"/>
            <a:chExt cx="1640993" cy="1250844"/>
          </a:xfrm>
        </p:grpSpPr>
        <p:grpSp>
          <p:nvGrpSpPr>
            <p:cNvPr id="13" name="그룹 12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/>
                <p:cNvSpPr/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4" name="직사각형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/>
                <p:cNvSpPr/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직사각형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그룹 65"/>
          <p:cNvGrpSpPr/>
          <p:nvPr/>
        </p:nvGrpSpPr>
        <p:grpSpPr>
          <a:xfrm>
            <a:off x="5351875" y="1569182"/>
            <a:ext cx="1262291" cy="1441621"/>
            <a:chOff x="2595409" y="586002"/>
            <a:chExt cx="1262291" cy="1441621"/>
          </a:xfrm>
        </p:grpSpPr>
        <p:grpSp>
          <p:nvGrpSpPr>
            <p:cNvPr id="67" name="그룹 66"/>
            <p:cNvGrpSpPr/>
            <p:nvPr/>
          </p:nvGrpSpPr>
          <p:grpSpPr>
            <a:xfrm>
              <a:off x="2595409" y="882181"/>
              <a:ext cx="813619" cy="833353"/>
              <a:chOff x="2691590" y="800099"/>
              <a:chExt cx="813619" cy="833353"/>
            </a:xfrm>
          </p:grpSpPr>
          <p:cxnSp>
            <p:nvCxnSpPr>
              <p:cNvPr id="71" name="직선 화살표 연결선 70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>
                <a:off x="2948690" y="1284748"/>
                <a:ext cx="556519" cy="2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/>
                <p:cNvSpPr/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8" name="직사각형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직사각형 68"/>
                <p:cNvSpPr/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9" name="직사각형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직사각형 69"/>
                <p:cNvSpPr/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0" name="직사각형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그룹 73"/>
          <p:cNvGrpSpPr/>
          <p:nvPr/>
        </p:nvGrpSpPr>
        <p:grpSpPr>
          <a:xfrm>
            <a:off x="3056222" y="2364861"/>
            <a:ext cx="1601877" cy="1334782"/>
            <a:chOff x="2255505" y="808329"/>
            <a:chExt cx="1601877" cy="1334782"/>
          </a:xfrm>
        </p:grpSpPr>
        <p:grpSp>
          <p:nvGrpSpPr>
            <p:cNvPr id="75" name="그룹 74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79" name="직선 화살표 연결선 78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직사각형 75"/>
                <p:cNvSpPr/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6" name="직사각형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직사각형 76"/>
                <p:cNvSpPr/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7" name="직사각형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직사각형 77"/>
                <p:cNvSpPr/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8" name="직사각형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  <a:blipFill>
                  <a:blip r:embed="rId2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B532E93A-858E-49DF-A73E-D8E54B57C408}"/>
              </a:ext>
            </a:extLst>
          </p:cNvPr>
          <p:cNvCxnSpPr>
            <a:cxnSpLocks/>
          </p:cNvCxnSpPr>
          <p:nvPr/>
        </p:nvCxnSpPr>
        <p:spPr>
          <a:xfrm flipV="1">
            <a:off x="3650378" y="2364861"/>
            <a:ext cx="743114" cy="531221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C51853A6-0174-46D6-A114-5B95FFF93153}"/>
              </a:ext>
            </a:extLst>
          </p:cNvPr>
          <p:cNvCxnSpPr>
            <a:cxnSpLocks/>
          </p:cNvCxnSpPr>
          <p:nvPr/>
        </p:nvCxnSpPr>
        <p:spPr>
          <a:xfrm>
            <a:off x="5626764" y="2347169"/>
            <a:ext cx="602163" cy="743477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81FF6666-D5B2-4BBA-91DA-3ABC6A93226B}"/>
              </a:ext>
            </a:extLst>
          </p:cNvPr>
          <p:cNvCxnSpPr>
            <a:cxnSpLocks/>
          </p:cNvCxnSpPr>
          <p:nvPr/>
        </p:nvCxnSpPr>
        <p:spPr>
          <a:xfrm flipV="1">
            <a:off x="4259368" y="272185"/>
            <a:ext cx="290171" cy="775542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id="{657EC5A7-2E12-490B-B14D-19D6BB7F5046}"/>
                  </a:ext>
                </a:extLst>
              </p:cNvPr>
              <p:cNvSpPr/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57EC5A7-2E12-490B-B14D-19D6BB7F5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  <a:blipFill>
                <a:blip r:embed="rId23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9CD9CE0B-2778-49ED-99B4-A3100EABDB19}"/>
                  </a:ext>
                </a:extLst>
              </p:cNvPr>
              <p:cNvSpPr/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CD9CE0B-2778-49ED-99B4-A3100EABD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  <a:blipFill>
                <a:blip r:embed="rId2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9F383619-47B9-4958-AEA7-5E563EB03C84}"/>
                  </a:ext>
                </a:extLst>
              </p:cNvPr>
              <p:cNvSpPr/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F383619-47B9-4958-AEA7-5E563EB03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  <a:blipFill>
                <a:blip r:embed="rId25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029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8719071" y="3852495"/>
            <a:ext cx="180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10519071" y="43924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10633127" y="3836596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blipFill rotWithShape="0">
                <a:blip r:embed="rId2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7487203" y="604178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496729" y="554173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154" r="-384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000" r="-40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818" r="-121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/>
          <p:nvPr/>
        </p:nvCxnSpPr>
        <p:spPr>
          <a:xfrm>
            <a:off x="9064035" y="3749885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9619071" y="31324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blipFill rotWithShape="0">
                <a:blip r:embed="rId6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blipFill rotWithShape="0">
                <a:blip r:embed="rId7"/>
                <a:stretch>
                  <a:fillRect l="-1818" r="-60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895" r="-131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895" r="-2632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 flipV="1">
            <a:off x="7229911" y="6041785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1154" r="-3846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/>
          <p:cNvGrpSpPr/>
          <p:nvPr/>
        </p:nvGrpSpPr>
        <p:grpSpPr>
          <a:xfrm>
            <a:off x="2308957" y="802802"/>
            <a:ext cx="3789414" cy="3165146"/>
            <a:chOff x="2086736" y="5146499"/>
            <a:chExt cx="1509568" cy="1399170"/>
          </a:xfrm>
        </p:grpSpPr>
        <p:sp>
          <p:nvSpPr>
            <p:cNvPr id="31" name="정육면체 30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>
                <a:gd name="adj" fmla="val 2982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2086736" y="6133746"/>
              <a:ext cx="373982" cy="4000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2457146" y="5146499"/>
              <a:ext cx="8224" cy="97605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2469653" y="6122558"/>
              <a:ext cx="1124204" cy="62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/>
          <p:cNvCxnSpPr/>
          <p:nvPr/>
        </p:nvCxnSpPr>
        <p:spPr>
          <a:xfrm>
            <a:off x="1178694" y="1131574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188220" y="631522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569" r="-392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000" r="-40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/>
          <p:cNvCxnSpPr/>
          <p:nvPr/>
        </p:nvCxnSpPr>
        <p:spPr>
          <a:xfrm flipV="1">
            <a:off x="921402" y="1131574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1569" r="-392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>
            <a:off x="3566022" y="405750"/>
            <a:ext cx="1640993" cy="1250844"/>
            <a:chOff x="2177208" y="716923"/>
            <a:chExt cx="1640993" cy="1250844"/>
          </a:xfrm>
        </p:grpSpPr>
        <p:grpSp>
          <p:nvGrpSpPr>
            <p:cNvPr id="13" name="그룹 12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/>
                <p:cNvSpPr/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4" name="직사각형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/>
                <p:cNvSpPr/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직사각형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그룹 65"/>
          <p:cNvGrpSpPr/>
          <p:nvPr/>
        </p:nvGrpSpPr>
        <p:grpSpPr>
          <a:xfrm>
            <a:off x="5351875" y="1569182"/>
            <a:ext cx="1262291" cy="1441621"/>
            <a:chOff x="2595409" y="586002"/>
            <a:chExt cx="1262291" cy="1441621"/>
          </a:xfrm>
        </p:grpSpPr>
        <p:grpSp>
          <p:nvGrpSpPr>
            <p:cNvPr id="67" name="그룹 66"/>
            <p:cNvGrpSpPr/>
            <p:nvPr/>
          </p:nvGrpSpPr>
          <p:grpSpPr>
            <a:xfrm>
              <a:off x="2595409" y="882181"/>
              <a:ext cx="813619" cy="833353"/>
              <a:chOff x="2691590" y="800099"/>
              <a:chExt cx="813619" cy="833353"/>
            </a:xfrm>
          </p:grpSpPr>
          <p:cxnSp>
            <p:nvCxnSpPr>
              <p:cNvPr id="71" name="직선 화살표 연결선 70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>
                <a:off x="2948690" y="1284748"/>
                <a:ext cx="556519" cy="2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/>
                <p:cNvSpPr/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8" name="직사각형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직사각형 68"/>
                <p:cNvSpPr/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9" name="직사각형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직사각형 69"/>
                <p:cNvSpPr/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0" name="직사각형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그룹 73"/>
          <p:cNvGrpSpPr/>
          <p:nvPr/>
        </p:nvGrpSpPr>
        <p:grpSpPr>
          <a:xfrm>
            <a:off x="3056222" y="2364861"/>
            <a:ext cx="1601877" cy="1334782"/>
            <a:chOff x="2255505" y="808329"/>
            <a:chExt cx="1601877" cy="1334782"/>
          </a:xfrm>
        </p:grpSpPr>
        <p:grpSp>
          <p:nvGrpSpPr>
            <p:cNvPr id="75" name="그룹 74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79" name="직선 화살표 연결선 78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직사각형 75"/>
                <p:cNvSpPr/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6" name="직사각형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직사각형 76"/>
                <p:cNvSpPr/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7" name="직사각형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직사각형 77"/>
                <p:cNvSpPr/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8" name="직사각형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  <a:blipFill>
                  <a:blip r:embed="rId2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B532E93A-858E-49DF-A73E-D8E54B57C408}"/>
              </a:ext>
            </a:extLst>
          </p:cNvPr>
          <p:cNvCxnSpPr>
            <a:cxnSpLocks/>
          </p:cNvCxnSpPr>
          <p:nvPr/>
        </p:nvCxnSpPr>
        <p:spPr>
          <a:xfrm flipV="1">
            <a:off x="3650378" y="2364861"/>
            <a:ext cx="743114" cy="531221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C51853A6-0174-46D6-A114-5B95FFF93153}"/>
              </a:ext>
            </a:extLst>
          </p:cNvPr>
          <p:cNvCxnSpPr>
            <a:cxnSpLocks/>
          </p:cNvCxnSpPr>
          <p:nvPr/>
        </p:nvCxnSpPr>
        <p:spPr>
          <a:xfrm>
            <a:off x="5626764" y="2347169"/>
            <a:ext cx="602163" cy="743477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81FF6666-D5B2-4BBA-91DA-3ABC6A93226B}"/>
              </a:ext>
            </a:extLst>
          </p:cNvPr>
          <p:cNvCxnSpPr>
            <a:cxnSpLocks/>
          </p:cNvCxnSpPr>
          <p:nvPr/>
        </p:nvCxnSpPr>
        <p:spPr>
          <a:xfrm flipV="1">
            <a:off x="4259368" y="272185"/>
            <a:ext cx="290171" cy="775542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id="{657EC5A7-2E12-490B-B14D-19D6BB7F5046}"/>
                  </a:ext>
                </a:extLst>
              </p:cNvPr>
              <p:cNvSpPr/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57EC5A7-2E12-490B-B14D-19D6BB7F5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  <a:blipFill>
                <a:blip r:embed="rId23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9CD9CE0B-2778-49ED-99B4-A3100EABDB19}"/>
                  </a:ext>
                </a:extLst>
              </p:cNvPr>
              <p:cNvSpPr/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CD9CE0B-2778-49ED-99B4-A3100EABD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  <a:blipFill>
                <a:blip r:embed="rId2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9F383619-47B9-4958-AEA7-5E563EB03C84}"/>
                  </a:ext>
                </a:extLst>
              </p:cNvPr>
              <p:cNvSpPr/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F383619-47B9-4958-AEA7-5E563EB03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  <a:blipFill>
                <a:blip r:embed="rId25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069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23" y="1353594"/>
            <a:ext cx="4858428" cy="4058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818" r="-4545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3311837" y="2048000"/>
            <a:ext cx="4919241" cy="2946402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4653022" y="1689979"/>
            <a:ext cx="2614417" cy="3721831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832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/>
          <p:cNvGrpSpPr/>
          <p:nvPr/>
        </p:nvGrpSpPr>
        <p:grpSpPr>
          <a:xfrm>
            <a:off x="3053366" y="285438"/>
            <a:ext cx="2681019" cy="2440325"/>
            <a:chOff x="533560" y="401935"/>
            <a:chExt cx="2681019" cy="2440325"/>
          </a:xfrm>
        </p:grpSpPr>
        <p:grpSp>
          <p:nvGrpSpPr>
            <p:cNvPr id="56" name="그룹 55"/>
            <p:cNvGrpSpPr/>
            <p:nvPr/>
          </p:nvGrpSpPr>
          <p:grpSpPr>
            <a:xfrm>
              <a:off x="1688263" y="1446080"/>
              <a:ext cx="1519721" cy="1396180"/>
              <a:chOff x="4008280" y="1484180"/>
              <a:chExt cx="1519721" cy="1396180"/>
            </a:xfrm>
          </p:grpSpPr>
          <p:sp>
            <p:nvSpPr>
              <p:cNvPr id="4" name="정육면체 3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" name="곱셈 기호 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곱셈 기호 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정육면체 9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곱셈 기호 10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곱셈 기호 11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1" name="곱셈 기호 5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곱셈 기호 5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곱셈 기호 5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곱셈 기호 5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7" name="그룹 56"/>
            <p:cNvGrpSpPr/>
            <p:nvPr/>
          </p:nvGrpSpPr>
          <p:grpSpPr>
            <a:xfrm>
              <a:off x="533560" y="1446080"/>
              <a:ext cx="1519721" cy="1396180"/>
              <a:chOff x="4008280" y="1484180"/>
              <a:chExt cx="1519721" cy="1396180"/>
            </a:xfrm>
          </p:grpSpPr>
          <p:sp>
            <p:nvSpPr>
              <p:cNvPr id="58" name="정육면체 57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6" name="곱셈 기호 65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곱셈 기호 6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정육면체 67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곱셈 기호 68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곱셈 기호 69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1" name="곱셈 기호 6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곱셈 기호 6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정육면체 6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곱셈 기호 6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곱셈 기호 6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1" name="그룹 70"/>
            <p:cNvGrpSpPr/>
            <p:nvPr/>
          </p:nvGrpSpPr>
          <p:grpSpPr>
            <a:xfrm>
              <a:off x="535606" y="401935"/>
              <a:ext cx="1519721" cy="1396180"/>
              <a:chOff x="4008280" y="1484180"/>
              <a:chExt cx="1519721" cy="1396180"/>
            </a:xfrm>
          </p:grpSpPr>
          <p:sp>
            <p:nvSpPr>
              <p:cNvPr id="72" name="정육면체 71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0" name="곱셈 기호 79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곱셈 기호 80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곱셈 기호 82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곱셈 기호 83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75" name="곱셈 기호 7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곱셈 기호 75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정육면체 76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곱셈 기호 77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곱셈 기호 78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5" name="그룹 84"/>
            <p:cNvGrpSpPr/>
            <p:nvPr/>
          </p:nvGrpSpPr>
          <p:grpSpPr>
            <a:xfrm>
              <a:off x="1694858" y="401935"/>
              <a:ext cx="1519721" cy="1396180"/>
              <a:chOff x="4008280" y="1484180"/>
              <a:chExt cx="1519721" cy="1396180"/>
            </a:xfrm>
          </p:grpSpPr>
          <p:sp>
            <p:nvSpPr>
              <p:cNvPr id="86" name="정육면체 85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94" name="곱셈 기호 93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곱셈 기호 94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정육면체 95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곱셈 기호 96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곱셈 기호 97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9" name="곱셈 기호 88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곱셈 기호 89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정육면체 90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곱셈 기호 91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곱셈 기호 92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45" name="그룹 344"/>
          <p:cNvGrpSpPr/>
          <p:nvPr/>
        </p:nvGrpSpPr>
        <p:grpSpPr>
          <a:xfrm>
            <a:off x="6162449" y="261083"/>
            <a:ext cx="2681019" cy="2440325"/>
            <a:chOff x="17259" y="4254561"/>
            <a:chExt cx="2681019" cy="2440325"/>
          </a:xfrm>
        </p:grpSpPr>
        <p:sp>
          <p:nvSpPr>
            <p:cNvPr id="99" name="타원 98"/>
            <p:cNvSpPr/>
            <p:nvPr/>
          </p:nvSpPr>
          <p:spPr>
            <a:xfrm>
              <a:off x="328045" y="4735784"/>
              <a:ext cx="1240916" cy="1139187"/>
            </a:xfrm>
            <a:prstGeom prst="ellipse">
              <a:avLst/>
            </a:prstGeom>
            <a:solidFill>
              <a:schemeClr val="accent6">
                <a:lumMod val="5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17259" y="4254561"/>
              <a:ext cx="2681019" cy="2440325"/>
              <a:chOff x="533560" y="401935"/>
              <a:chExt cx="2681019" cy="2440325"/>
            </a:xfrm>
          </p:grpSpPr>
          <p:grpSp>
            <p:nvGrpSpPr>
              <p:cNvPr id="116" name="그룹 115"/>
              <p:cNvGrpSpPr/>
              <p:nvPr/>
            </p:nvGrpSpPr>
            <p:grpSpPr>
              <a:xfrm>
                <a:off x="1688263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59" name="정육면체 158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7" name="곱셈 기호 166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곱셈 기호 167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정육면체 168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곱셈 기호 169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곱셈 기호 170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1" name="그룹 160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2" name="곱셈 기호 161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곱셈 기호 162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정육면체 163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곱셈 기호 164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곱셈 기호 165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7" name="그룹 116"/>
              <p:cNvGrpSpPr/>
              <p:nvPr/>
            </p:nvGrpSpPr>
            <p:grpSpPr>
              <a:xfrm>
                <a:off x="533560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46" name="정육면체 145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7" name="그룹 146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54" name="곱셈 기호 153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곱셈 기호 154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정육면체 155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7" name="곱셈 기호 156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곱셈 기호 157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8" name="그룹 147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9" name="곱셈 기호 148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곱셈 기호 149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정육면체 150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곱셈 기호 151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곱셈 기호 152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535606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33" name="정육면체 132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4" name="그룹 133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1" name="곱셈 기호 140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곱셈 기호 141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정육면체 142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곱셈 기호 143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곱셈 기호 144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5" name="그룹 134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36" name="곱셈 기호 135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곱셈 기호 136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정육면체 137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곱셈 기호 138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곱셈 기호 139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9" name="그룹 118"/>
              <p:cNvGrpSpPr/>
              <p:nvPr/>
            </p:nvGrpSpPr>
            <p:grpSpPr>
              <a:xfrm>
                <a:off x="1694858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20" name="정육면체 119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8" name="곱셈 기호 127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곱셈 기호 128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정육면체 129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곱셈 기호 130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곱셈 기호 131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2" name="그룹 121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3" name="곱셈 기호 122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4" name="곱셈 기호 123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정육면체 124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" name="곱셈 기호 125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곱셈 기호 126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375" name="그룹 374"/>
          <p:cNvGrpSpPr/>
          <p:nvPr/>
        </p:nvGrpSpPr>
        <p:grpSpPr>
          <a:xfrm>
            <a:off x="9286771" y="218835"/>
            <a:ext cx="2681019" cy="2440325"/>
            <a:chOff x="3814874" y="3358263"/>
            <a:chExt cx="2681019" cy="2440325"/>
          </a:xfrm>
        </p:grpSpPr>
        <p:sp>
          <p:nvSpPr>
            <p:cNvPr id="217" name="정육면체 216"/>
            <p:cNvSpPr/>
            <p:nvPr/>
          </p:nvSpPr>
          <p:spPr>
            <a:xfrm>
              <a:off x="4982771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곱셈 기호 224"/>
            <p:cNvSpPr/>
            <p:nvPr/>
          </p:nvSpPr>
          <p:spPr>
            <a:xfrm>
              <a:off x="5343391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곱셈 기호 225"/>
            <p:cNvSpPr/>
            <p:nvPr/>
          </p:nvSpPr>
          <p:spPr>
            <a:xfrm>
              <a:off x="5494579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정육면체 226"/>
            <p:cNvSpPr/>
            <p:nvPr/>
          </p:nvSpPr>
          <p:spPr>
            <a:xfrm>
              <a:off x="4982770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곱셈 기호 227"/>
            <p:cNvSpPr/>
            <p:nvPr/>
          </p:nvSpPr>
          <p:spPr>
            <a:xfrm>
              <a:off x="5879456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곱셈 기호 228"/>
            <p:cNvSpPr/>
            <p:nvPr/>
          </p:nvSpPr>
          <p:spPr>
            <a:xfrm>
              <a:off x="6030644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곱셈 기호 219"/>
            <p:cNvSpPr/>
            <p:nvPr/>
          </p:nvSpPr>
          <p:spPr>
            <a:xfrm>
              <a:off x="5330198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곱셈 기호 220"/>
            <p:cNvSpPr/>
            <p:nvPr/>
          </p:nvSpPr>
          <p:spPr>
            <a:xfrm>
              <a:off x="5481386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정육면체 221"/>
            <p:cNvSpPr/>
            <p:nvPr/>
          </p:nvSpPr>
          <p:spPr>
            <a:xfrm>
              <a:off x="4969577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곱셈 기호 222"/>
            <p:cNvSpPr/>
            <p:nvPr/>
          </p:nvSpPr>
          <p:spPr>
            <a:xfrm>
              <a:off x="5866263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곱셈 기호 223"/>
            <p:cNvSpPr/>
            <p:nvPr/>
          </p:nvSpPr>
          <p:spPr>
            <a:xfrm>
              <a:off x="6017451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정육면체 203"/>
            <p:cNvSpPr/>
            <p:nvPr/>
          </p:nvSpPr>
          <p:spPr>
            <a:xfrm>
              <a:off x="3828068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곱셈 기호 211"/>
            <p:cNvSpPr/>
            <p:nvPr/>
          </p:nvSpPr>
          <p:spPr>
            <a:xfrm>
              <a:off x="4188688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곱셈 기호 212"/>
            <p:cNvSpPr/>
            <p:nvPr/>
          </p:nvSpPr>
          <p:spPr>
            <a:xfrm>
              <a:off x="4339876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정육면체 213"/>
            <p:cNvSpPr/>
            <p:nvPr/>
          </p:nvSpPr>
          <p:spPr>
            <a:xfrm>
              <a:off x="3828067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곱셈 기호 214"/>
            <p:cNvSpPr/>
            <p:nvPr/>
          </p:nvSpPr>
          <p:spPr>
            <a:xfrm>
              <a:off x="4724753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곱셈 기호 215"/>
            <p:cNvSpPr/>
            <p:nvPr/>
          </p:nvSpPr>
          <p:spPr>
            <a:xfrm>
              <a:off x="4875941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곱셈 기호 206"/>
            <p:cNvSpPr/>
            <p:nvPr/>
          </p:nvSpPr>
          <p:spPr>
            <a:xfrm>
              <a:off x="4175495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곱셈 기호 207"/>
            <p:cNvSpPr/>
            <p:nvPr/>
          </p:nvSpPr>
          <p:spPr>
            <a:xfrm>
              <a:off x="4326683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정육면체 208"/>
            <p:cNvSpPr/>
            <p:nvPr/>
          </p:nvSpPr>
          <p:spPr>
            <a:xfrm>
              <a:off x="3814874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곱셈 기호 209"/>
            <p:cNvSpPr/>
            <p:nvPr/>
          </p:nvSpPr>
          <p:spPr>
            <a:xfrm>
              <a:off x="4711560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곱셈 기호 210"/>
            <p:cNvSpPr/>
            <p:nvPr/>
          </p:nvSpPr>
          <p:spPr>
            <a:xfrm>
              <a:off x="4862748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정육면체 190"/>
            <p:cNvSpPr/>
            <p:nvPr/>
          </p:nvSpPr>
          <p:spPr>
            <a:xfrm>
              <a:off x="3830114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곱셈 기호 198"/>
            <p:cNvSpPr/>
            <p:nvPr/>
          </p:nvSpPr>
          <p:spPr>
            <a:xfrm>
              <a:off x="4190734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곱셈 기호 199"/>
            <p:cNvSpPr/>
            <p:nvPr/>
          </p:nvSpPr>
          <p:spPr>
            <a:xfrm>
              <a:off x="4341922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정육면체 200"/>
            <p:cNvSpPr/>
            <p:nvPr/>
          </p:nvSpPr>
          <p:spPr>
            <a:xfrm>
              <a:off x="3830113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곱셈 기호 201"/>
            <p:cNvSpPr/>
            <p:nvPr/>
          </p:nvSpPr>
          <p:spPr>
            <a:xfrm>
              <a:off x="4726799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곱셈 기호 202"/>
            <p:cNvSpPr/>
            <p:nvPr/>
          </p:nvSpPr>
          <p:spPr>
            <a:xfrm>
              <a:off x="4877987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곱셈 기호 193"/>
            <p:cNvSpPr/>
            <p:nvPr/>
          </p:nvSpPr>
          <p:spPr>
            <a:xfrm>
              <a:off x="4177541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곱셈 기호 194"/>
            <p:cNvSpPr/>
            <p:nvPr/>
          </p:nvSpPr>
          <p:spPr>
            <a:xfrm>
              <a:off x="4328729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정육면체 195"/>
            <p:cNvSpPr/>
            <p:nvPr/>
          </p:nvSpPr>
          <p:spPr>
            <a:xfrm>
              <a:off x="3816920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곱셈 기호 196"/>
            <p:cNvSpPr/>
            <p:nvPr/>
          </p:nvSpPr>
          <p:spPr>
            <a:xfrm>
              <a:off x="4713606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곱셈 기호 197"/>
            <p:cNvSpPr/>
            <p:nvPr/>
          </p:nvSpPr>
          <p:spPr>
            <a:xfrm>
              <a:off x="4864794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정육면체 177"/>
            <p:cNvSpPr/>
            <p:nvPr/>
          </p:nvSpPr>
          <p:spPr>
            <a:xfrm>
              <a:off x="4989366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곱셈 기호 185"/>
            <p:cNvSpPr/>
            <p:nvPr/>
          </p:nvSpPr>
          <p:spPr>
            <a:xfrm>
              <a:off x="5349986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곱셈 기호 186"/>
            <p:cNvSpPr/>
            <p:nvPr/>
          </p:nvSpPr>
          <p:spPr>
            <a:xfrm>
              <a:off x="5501174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정육면체 187"/>
            <p:cNvSpPr/>
            <p:nvPr/>
          </p:nvSpPr>
          <p:spPr>
            <a:xfrm>
              <a:off x="4989365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곱셈 기호 188"/>
            <p:cNvSpPr/>
            <p:nvPr/>
          </p:nvSpPr>
          <p:spPr>
            <a:xfrm>
              <a:off x="5886051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곱셈 기호 189"/>
            <p:cNvSpPr/>
            <p:nvPr/>
          </p:nvSpPr>
          <p:spPr>
            <a:xfrm>
              <a:off x="6037239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곱셈 기호 180"/>
            <p:cNvSpPr/>
            <p:nvPr/>
          </p:nvSpPr>
          <p:spPr>
            <a:xfrm>
              <a:off x="5336793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곱셈 기호 181"/>
            <p:cNvSpPr/>
            <p:nvPr/>
          </p:nvSpPr>
          <p:spPr>
            <a:xfrm>
              <a:off x="5487981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정육면체 182"/>
            <p:cNvSpPr/>
            <p:nvPr/>
          </p:nvSpPr>
          <p:spPr>
            <a:xfrm>
              <a:off x="4976172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곱셈 기호 183"/>
            <p:cNvSpPr/>
            <p:nvPr/>
          </p:nvSpPr>
          <p:spPr>
            <a:xfrm>
              <a:off x="5872858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곱셈 기호 184"/>
            <p:cNvSpPr/>
            <p:nvPr/>
          </p:nvSpPr>
          <p:spPr>
            <a:xfrm>
              <a:off x="6024046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7" name="그룹 316"/>
          <p:cNvGrpSpPr/>
          <p:nvPr/>
        </p:nvGrpSpPr>
        <p:grpSpPr>
          <a:xfrm>
            <a:off x="383546" y="681651"/>
            <a:ext cx="1519721" cy="1396180"/>
            <a:chOff x="4008280" y="1484180"/>
            <a:chExt cx="1519721" cy="1396180"/>
          </a:xfrm>
        </p:grpSpPr>
        <p:sp>
          <p:nvSpPr>
            <p:cNvPr id="318" name="정육면체 317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9" name="그룹 318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326" name="곱셈 기호 325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곱셈 기호 326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정육면체 327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곱셈 기호 328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곱셈 기호 329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0" name="그룹 319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321" name="곱셈 기호 320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곱셈 기호 321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정육면체 322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곱셈 기호 323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곱셈 기호 324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60" name="그룹 359"/>
          <p:cNvGrpSpPr/>
          <p:nvPr/>
        </p:nvGrpSpPr>
        <p:grpSpPr>
          <a:xfrm>
            <a:off x="256687" y="3826108"/>
            <a:ext cx="1519721" cy="1396180"/>
            <a:chOff x="9059480" y="2069567"/>
            <a:chExt cx="1519721" cy="1396180"/>
          </a:xfrm>
        </p:grpSpPr>
        <p:sp>
          <p:nvSpPr>
            <p:cNvPr id="349" name="정육면체 348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곱셈 기호 349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곱셈 기호 350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정육면체 351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곱셈 기호 352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곱셈 기호 353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곱셈 기호 354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곱셈 기호 355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정육면체 356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곱셈 기호 357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곱셈 기호 358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1" name="그룹 360"/>
          <p:cNvGrpSpPr/>
          <p:nvPr/>
        </p:nvGrpSpPr>
        <p:grpSpPr>
          <a:xfrm>
            <a:off x="2926460" y="3655483"/>
            <a:ext cx="1693123" cy="1604384"/>
            <a:chOff x="10269696" y="992933"/>
            <a:chExt cx="1693123" cy="1604384"/>
          </a:xfrm>
        </p:grpSpPr>
        <p:grpSp>
          <p:nvGrpSpPr>
            <p:cNvPr id="362" name="그룹 361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371" name="정육면체 370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2" name="직선 연결선 371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직선 연결선 372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직선 연결선 373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3" name="곱셈 기호 362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곱셈 기호 363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곱셈 기호 364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곱셈 기호 365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곱셈 기호 366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곱셈 기호 367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곱셈 기호 368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곱셈 기호 369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6819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314" y="6008190"/>
            <a:ext cx="1506527" cy="349045"/>
            <a:chOff x="4021473" y="1833225"/>
            <a:chExt cx="1506527" cy="349045"/>
          </a:xfrm>
        </p:grpSpPr>
        <p:sp>
          <p:nvSpPr>
            <p:cNvPr id="5" name="곱셈 기호 4"/>
            <p:cNvSpPr/>
            <p:nvPr/>
          </p:nvSpPr>
          <p:spPr>
            <a:xfrm>
              <a:off x="4382094" y="200774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곱셈 기호 5"/>
            <p:cNvSpPr/>
            <p:nvPr/>
          </p:nvSpPr>
          <p:spPr>
            <a:xfrm>
              <a:off x="4533282" y="186534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4021473" y="1833225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곱셈 기호 7"/>
            <p:cNvSpPr/>
            <p:nvPr/>
          </p:nvSpPr>
          <p:spPr>
            <a:xfrm>
              <a:off x="4918159" y="201536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곱셈 기호 8"/>
            <p:cNvSpPr/>
            <p:nvPr/>
          </p:nvSpPr>
          <p:spPr>
            <a:xfrm>
              <a:off x="5069347" y="187296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849609" y="5157602"/>
            <a:ext cx="1519721" cy="1396180"/>
            <a:chOff x="4008280" y="1484180"/>
            <a:chExt cx="1519721" cy="1396180"/>
          </a:xfrm>
        </p:grpSpPr>
        <p:sp>
          <p:nvSpPr>
            <p:cNvPr id="11" name="정육면체 10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19" name="곱셈 기호 18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곱셈 기호 19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정육면체 20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곱셈 기호 21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곱셈 기호 22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14" name="곱셈 기호 13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곱셈 기호 14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정육면체 15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곱셈 기호 16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곱셈 기호 17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5672917" y="5149489"/>
            <a:ext cx="1519721" cy="1396180"/>
            <a:chOff x="7484547" y="3455107"/>
            <a:chExt cx="1519721" cy="1396180"/>
          </a:xfrm>
        </p:grpSpPr>
        <p:sp>
          <p:nvSpPr>
            <p:cNvPr id="25" name="정육면체 24"/>
            <p:cNvSpPr/>
            <p:nvPr/>
          </p:nvSpPr>
          <p:spPr>
            <a:xfrm>
              <a:off x="7497741" y="345510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7497740" y="380415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7484547" y="419293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86736" y="5146499"/>
            <a:ext cx="1509568" cy="1399170"/>
            <a:chOff x="2086736" y="5146499"/>
            <a:chExt cx="1509568" cy="1399170"/>
          </a:xfrm>
        </p:grpSpPr>
        <p:sp>
          <p:nvSpPr>
            <p:cNvPr id="29" name="정육면체 2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676603" y="4994597"/>
            <a:ext cx="1693123" cy="1604384"/>
            <a:chOff x="10269696" y="992933"/>
            <a:chExt cx="1693123" cy="1604384"/>
          </a:xfrm>
        </p:grpSpPr>
        <p:grpSp>
          <p:nvGrpSpPr>
            <p:cNvPr id="34" name="그룹 33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43" name="정육면체 42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곱셈 기호 34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곱셈 기호 35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곱셈 기호 36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곱셈 기호 37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곱셈 기호 38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곱셈 기호 39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곱셈 기호 40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곱셈 기호 41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9853177" y="5137634"/>
            <a:ext cx="1519721" cy="1396180"/>
            <a:chOff x="9059480" y="2069567"/>
            <a:chExt cx="1519721" cy="1396180"/>
          </a:xfrm>
        </p:grpSpPr>
        <p:sp>
          <p:nvSpPr>
            <p:cNvPr id="62" name="정육면체 61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곱셈 기호 62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곱셈 기호 63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정육면체 64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곱셈 기호 65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곱셈 기호 66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곱셈 기호 67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곱셈 기호 68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정육면체 69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곱셈 기호 70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곱셈 기호 71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006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:a16="http://schemas.microsoft.com/office/drawing/2014/main" xmlns="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7050" y="401548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297201" y="3851657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046" r="-1379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593" r="-1208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/>
          <p:nvPr/>
        </p:nvCxnSpPr>
        <p:spPr>
          <a:xfrm>
            <a:off x="3357050" y="496368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20855" y="480370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55" y="4803700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2778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934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7" y="3655619"/>
            <a:ext cx="2495898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8" y="70520"/>
            <a:ext cx="3583171" cy="4616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2757" y="4687125"/>
            <a:ext cx="4539243" cy="2102296"/>
          </a:xfrm>
          <a:prstGeom prst="rect">
            <a:avLst/>
          </a:prstGeom>
          <a:blipFill dpi="0" rotWithShape="1">
            <a:blip r:embed="rId4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3054116">
            <a:off x="7317653" y="3024640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13054116">
            <a:off x="4314549" y="1936862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6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5" y="0"/>
            <a:ext cx="11867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1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4143994" y="1687951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6663994" y="1867951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368768" y="1742979"/>
                <a:ext cx="14228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68" y="1742979"/>
                <a:ext cx="1422890" cy="276999"/>
              </a:xfrm>
              <a:prstGeom prst="rect">
                <a:avLst/>
              </a:prstGeom>
              <a:blipFill>
                <a:blip r:embed="rId2"/>
                <a:stretch>
                  <a:fillRect r="-472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 flipH="1" flipV="1">
            <a:off x="3603935" y="1867951"/>
            <a:ext cx="540000" cy="141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50677" y="1742980"/>
                <a:ext cx="878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677" y="1742980"/>
                <a:ext cx="878126" cy="2769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281" r="-526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/>
          <p:cNvCxnSpPr/>
          <p:nvPr/>
        </p:nvCxnSpPr>
        <p:spPr>
          <a:xfrm>
            <a:off x="5133993" y="156171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75934" y="1105571"/>
                <a:ext cx="534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934" y="1105571"/>
                <a:ext cx="534826" cy="276999"/>
              </a:xfrm>
              <a:prstGeom prst="rect">
                <a:avLst/>
              </a:prstGeom>
              <a:blipFill>
                <a:blip r:embed="rId5"/>
                <a:stretch>
                  <a:fillRect l="-804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73B5ABD-0883-48E6-BDC5-83CAA9096A99}"/>
              </a:ext>
            </a:extLst>
          </p:cNvPr>
          <p:cNvSpPr/>
          <p:nvPr/>
        </p:nvSpPr>
        <p:spPr>
          <a:xfrm>
            <a:off x="4143994" y="3329181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BA411F40-CE23-4392-9E83-1FF387794B05}"/>
              </a:ext>
            </a:extLst>
          </p:cNvPr>
          <p:cNvCxnSpPr>
            <a:stCxn id="10" idx="3"/>
          </p:cNvCxnSpPr>
          <p:nvPr/>
        </p:nvCxnSpPr>
        <p:spPr>
          <a:xfrm>
            <a:off x="6663994" y="3509181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90600AD8-1DD5-4F13-878F-7E137FA617F7}"/>
                  </a:ext>
                </a:extLst>
              </p:cNvPr>
              <p:cNvSpPr txBox="1"/>
              <p:nvPr/>
            </p:nvSpPr>
            <p:spPr>
              <a:xfrm>
                <a:off x="7245671" y="3366623"/>
                <a:ext cx="1414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600AD8-1DD5-4F13-878F-7E137FA61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671" y="3366623"/>
                <a:ext cx="1414041" cy="276999"/>
              </a:xfrm>
              <a:prstGeom prst="rect">
                <a:avLst/>
              </a:prstGeom>
              <a:blipFill>
                <a:blip r:embed="rId6"/>
                <a:stretch>
                  <a:fillRect r="-431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FE532481-992C-4A00-8B1F-1ADB5D7E92A3}"/>
              </a:ext>
            </a:extLst>
          </p:cNvPr>
          <p:cNvCxnSpPr>
            <a:cxnSpLocks/>
          </p:cNvCxnSpPr>
          <p:nvPr/>
        </p:nvCxnSpPr>
        <p:spPr>
          <a:xfrm flipV="1">
            <a:off x="3633974" y="3509181"/>
            <a:ext cx="540000" cy="141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CC3ABB62-9F33-4065-BB93-A84A7CD24042}"/>
                  </a:ext>
                </a:extLst>
              </p:cNvPr>
              <p:cNvSpPr txBox="1"/>
              <p:nvPr/>
            </p:nvSpPr>
            <p:spPr>
              <a:xfrm>
                <a:off x="2761701" y="3372486"/>
                <a:ext cx="869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𝑞𝐴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3ABB62-9F33-4065-BB93-A84A7CD24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1" y="3372486"/>
                <a:ext cx="869277" cy="276999"/>
              </a:xfrm>
              <a:prstGeom prst="rect">
                <a:avLst/>
              </a:prstGeom>
              <a:blipFill>
                <a:blip r:embed="rId7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AD4B3EB9-C3C5-4C38-B7FC-6983B1F59A90}"/>
                  </a:ext>
                </a:extLst>
              </p:cNvPr>
              <p:cNvSpPr txBox="1"/>
              <p:nvPr/>
            </p:nvSpPr>
            <p:spPr>
              <a:xfrm>
                <a:off x="5228977" y="3788063"/>
                <a:ext cx="350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4B3EB9-C3C5-4C38-B7FC-6983B1F59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77" y="3788063"/>
                <a:ext cx="350031" cy="276999"/>
              </a:xfrm>
              <a:prstGeom prst="rect">
                <a:avLst/>
              </a:prstGeom>
              <a:blipFill>
                <a:blip r:embed="rId8"/>
                <a:stretch>
                  <a:fillRect l="-12281" r="-526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967B3214-3E7D-4D62-9A74-2612AF04B1DD}"/>
                  </a:ext>
                </a:extLst>
              </p:cNvPr>
              <p:cNvSpPr txBox="1"/>
              <p:nvPr/>
            </p:nvSpPr>
            <p:spPr>
              <a:xfrm>
                <a:off x="5286397" y="2937225"/>
                <a:ext cx="226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7B3214-3E7D-4D62-9A74-2612AF04B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97" y="2937225"/>
                <a:ext cx="226792" cy="276999"/>
              </a:xfrm>
              <a:prstGeom prst="rect">
                <a:avLst/>
              </a:prstGeom>
              <a:blipFill>
                <a:blip r:embed="rId9"/>
                <a:stretch>
                  <a:fillRect l="-18919" r="-18919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81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1056" y="1097889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041056" y="541712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981207" y="934066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02182" y="542801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82" y="542801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955" r="-125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70927" y="1609110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27" y="1609110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778" r="-1333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/>
          <p:cNvGrpSpPr/>
          <p:nvPr/>
        </p:nvGrpSpPr>
        <p:grpSpPr>
          <a:xfrm>
            <a:off x="2829140" y="786738"/>
            <a:ext cx="211915" cy="982302"/>
            <a:chOff x="3145134" y="3838559"/>
            <a:chExt cx="211915" cy="982302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3145136" y="3838559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3145136" y="3951023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3145135" y="4063487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3145134" y="4175951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3145136" y="4283940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3145136" y="4396404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3145135" y="4508868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3145134" y="4621332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/>
          <p:cNvCxnSpPr/>
          <p:nvPr/>
        </p:nvCxnSpPr>
        <p:spPr>
          <a:xfrm>
            <a:off x="3041053" y="212809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04858" y="196811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58" y="1968110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2778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/>
          <p:nvPr/>
        </p:nvCxnSpPr>
        <p:spPr>
          <a:xfrm>
            <a:off x="8081056" y="1291886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495019" y="900621"/>
                <a:ext cx="500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19" y="900621"/>
                <a:ext cx="5009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415" r="-122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001941" y="1584134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941" y="1584134"/>
                <a:ext cx="21557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1428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/>
          <p:cNvSpPr/>
          <p:nvPr/>
        </p:nvSpPr>
        <p:spPr>
          <a:xfrm>
            <a:off x="3041056" y="3734094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3041056" y="3177917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981207" y="3570271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02182" y="3179006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82" y="3179006"/>
                <a:ext cx="53559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955" r="-125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270927" y="4245315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27" y="4245315"/>
                <a:ext cx="55265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778" r="-1333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2829140" y="3422943"/>
            <a:ext cx="211915" cy="982302"/>
            <a:chOff x="3145134" y="3838559"/>
            <a:chExt cx="211915" cy="982302"/>
          </a:xfrm>
        </p:grpSpPr>
        <p:cxnSp>
          <p:nvCxnSpPr>
            <p:cNvPr id="35" name="직선 연결선 34"/>
            <p:cNvCxnSpPr/>
            <p:nvPr/>
          </p:nvCxnSpPr>
          <p:spPr>
            <a:xfrm flipH="1">
              <a:off x="3145136" y="3838559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3145136" y="3951023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3145135" y="4063487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3145134" y="4175951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3145136" y="4283940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3145136" y="4396404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3145135" y="4508868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3145134" y="4621332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화살표 연결선 42"/>
          <p:cNvCxnSpPr/>
          <p:nvPr/>
        </p:nvCxnSpPr>
        <p:spPr>
          <a:xfrm>
            <a:off x="3041053" y="4764300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04858" y="4604315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58" y="4604315"/>
                <a:ext cx="21557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333" r="-2778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/>
          <p:nvPr/>
        </p:nvCxnSpPr>
        <p:spPr>
          <a:xfrm>
            <a:off x="8081056" y="3928091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495019" y="3536826"/>
                <a:ext cx="500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19" y="3536826"/>
                <a:ext cx="5009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415" r="-122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01941" y="4220339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941" y="4220339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428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/>
          <p:cNvCxnSpPr/>
          <p:nvPr/>
        </p:nvCxnSpPr>
        <p:spPr>
          <a:xfrm>
            <a:off x="3725175" y="3734094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611501" y="3718049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977711" y="3723365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275995" y="3770123"/>
                <a:ext cx="340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95" y="3770123"/>
                <a:ext cx="34086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0714" r="-3571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29972" y="3766110"/>
                <a:ext cx="346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972" y="3766110"/>
                <a:ext cx="34618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0526" r="-350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590067" y="3762100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067" y="3762100"/>
                <a:ext cx="278923" cy="276999"/>
              </a:xfrm>
              <a:prstGeom prst="rect">
                <a:avLst/>
              </a:prstGeom>
              <a:blipFill rotWithShape="0">
                <a:blip r:embed="rId14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475010" y="3770120"/>
                <a:ext cx="479810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010" y="3770120"/>
                <a:ext cx="479810" cy="300788"/>
              </a:xfrm>
              <a:prstGeom prst="rect">
                <a:avLst/>
              </a:prstGeom>
              <a:blipFill rotWithShape="0">
                <a:blip r:embed="rId15"/>
                <a:stretch>
                  <a:fillRect l="-759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10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559968" y="3729789"/>
            <a:ext cx="31041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52182" y="3882420"/>
                <a:ext cx="304955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182" y="3882420"/>
                <a:ext cx="304955" cy="291426"/>
              </a:xfrm>
              <a:prstGeom prst="rect">
                <a:avLst/>
              </a:prstGeom>
              <a:blipFill rotWithShape="0">
                <a:blip r:embed="rId2"/>
                <a:stretch>
                  <a:fillRect l="-6000" t="-2083" r="-4000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56330" y="3882420"/>
                <a:ext cx="310277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330" y="3882420"/>
                <a:ext cx="310277" cy="292003"/>
              </a:xfrm>
              <a:prstGeom prst="rect">
                <a:avLst/>
              </a:prstGeom>
              <a:blipFill rotWithShape="0">
                <a:blip r:embed="rId3"/>
                <a:stretch>
                  <a:fillRect l="-6000" t="-2083" r="-4000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04256" y="3324960"/>
                <a:ext cx="313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b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256" y="3324960"/>
                <a:ext cx="31348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725" r="-392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>
            <a:off x="3320090" y="3729789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53097" y="3338524"/>
                <a:ext cx="297069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97" y="3338524"/>
                <a:ext cx="297069" cy="291426"/>
              </a:xfrm>
              <a:prstGeom prst="rect">
                <a:avLst/>
              </a:prstGeom>
              <a:blipFill rotWithShape="0">
                <a:blip r:embed="rId5"/>
                <a:stretch>
                  <a:fillRect l="-22449" t="-2128" r="-4082" b="-38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>
            <a:off x="7866607" y="3729789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99614" y="3338524"/>
                <a:ext cx="297069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14" y="3338524"/>
                <a:ext cx="297069" cy="291426"/>
              </a:xfrm>
              <a:prstGeom prst="rect">
                <a:avLst/>
              </a:prstGeom>
              <a:blipFill rotWithShape="0">
                <a:blip r:embed="rId6"/>
                <a:stretch>
                  <a:fillRect l="-22449" t="-2128" r="-4082" b="-38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6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Beam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253324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756554" y="2947220"/>
            <a:ext cx="6698944" cy="868102"/>
            <a:chOff x="4354243" y="4213311"/>
            <a:chExt cx="2562323" cy="868102"/>
          </a:xfrm>
        </p:grpSpPr>
        <p:sp>
          <p:nvSpPr>
            <p:cNvPr id="5" name="직사각형 4"/>
            <p:cNvSpPr/>
            <p:nvPr/>
          </p:nvSpPr>
          <p:spPr>
            <a:xfrm>
              <a:off x="4395257" y="4320791"/>
              <a:ext cx="2482875" cy="661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4354243" y="4213311"/>
              <a:ext cx="2562323" cy="868102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6106026" y="1792677"/>
            <a:ext cx="7569" cy="108115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06865" y="1420869"/>
            <a:ext cx="1375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applied force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61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3526</TotalTime>
  <Words>146</Words>
  <Application>Microsoft Office PowerPoint</Application>
  <PresentationFormat>와이드스크린</PresentationFormat>
  <Paragraphs>223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Arial</vt:lpstr>
      <vt:lpstr>Cambria Math</vt:lpstr>
      <vt:lpstr>Office 테마</vt:lpstr>
      <vt:lpstr>Coordinates</vt:lpstr>
      <vt:lpstr>PowerPoint 프레젠테이션</vt:lpstr>
      <vt:lpstr>Bar</vt:lpstr>
      <vt:lpstr>PowerPoint 프레젠테이션</vt:lpstr>
      <vt:lpstr>PowerPoint 프레젠테이션</vt:lpstr>
      <vt:lpstr>PowerPoint 프레젠테이션</vt:lpstr>
      <vt:lpstr>PowerPoint 프레젠테이션</vt:lpstr>
      <vt:lpstr>Beam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Shell</vt:lpstr>
      <vt:lpstr>PowerPoint 프레젠테이션</vt:lpstr>
      <vt:lpstr>Composite Shell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Continuum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96</cp:revision>
  <dcterms:created xsi:type="dcterms:W3CDTF">2022-06-07T02:56:47Z</dcterms:created>
  <dcterms:modified xsi:type="dcterms:W3CDTF">2023-03-16T09:43:15Z</dcterms:modified>
</cp:coreProperties>
</file>