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1" r:id="rId2"/>
    <p:sldId id="263" r:id="rId3"/>
    <p:sldId id="264" r:id="rId4"/>
    <p:sldId id="265" r:id="rId5"/>
    <p:sldId id="266" r:id="rId6"/>
    <p:sldId id="262" r:id="rId7"/>
    <p:sldId id="268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5609" autoAdjust="0"/>
  </p:normalViewPr>
  <p:slideViewPr>
    <p:cSldViewPr snapToGrid="0">
      <p:cViewPr varScale="1">
        <p:scale>
          <a:sx n="76" d="100"/>
          <a:sy n="76" d="100"/>
        </p:scale>
        <p:origin x="12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성과발표회를 통해 공유하고 싶은 성과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역량 확보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어떤 역량이 필요한가</a:t>
            </a:r>
            <a:r>
              <a:rPr lang="en-US" altLang="ko-KR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왜 그 역량이 필요한가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삼각형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요소 개발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왜 개발해야 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어떻게 개발하고 있는가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Solver</a:t>
            </a:r>
            <a:r>
              <a:rPr lang="ko-KR" altLang="en-US" baseline="0" dirty="0" smtClean="0"/>
              <a:t>에 대한 이해가 필수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</a:t>
            </a:r>
            <a:r>
              <a:rPr lang="ko-KR" altLang="en-US" baseline="0" dirty="0" smtClean="0"/>
              <a:t>공부하면서 이해하게 된 </a:t>
            </a:r>
            <a:r>
              <a:rPr lang="en-US" altLang="ko-KR" baseline="0" dirty="0" smtClean="0"/>
              <a:t>Solver</a:t>
            </a:r>
            <a:r>
              <a:rPr lang="ko-KR" altLang="en-US" baseline="0" dirty="0" smtClean="0"/>
              <a:t>에 대해서 말씀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통해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중요하다는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오른쪽 그림은</a:t>
            </a:r>
            <a:r>
              <a:rPr lang="en-US" altLang="ko-KR" dirty="0" smtClean="0"/>
              <a:t>, shell element</a:t>
            </a:r>
            <a:r>
              <a:rPr lang="ko-KR" altLang="en-US" dirty="0" smtClean="0"/>
              <a:t>는 아니지만</a:t>
            </a:r>
            <a:r>
              <a:rPr lang="en-US" altLang="ko-KR" baseline="0" dirty="0" smtClean="0"/>
              <a:t> beam element</a:t>
            </a:r>
            <a:r>
              <a:rPr lang="ko-KR" altLang="en-US" baseline="0" dirty="0" smtClean="0"/>
              <a:t>에서 얇기에 따라 </a:t>
            </a:r>
            <a:r>
              <a:rPr lang="en-US" altLang="ko-KR" baseline="0" dirty="0" smtClean="0"/>
              <a:t>membrane-shear locking </a:t>
            </a:r>
            <a:r>
              <a:rPr lang="ko-KR" altLang="en-US" baseline="0" dirty="0" smtClean="0"/>
              <a:t>현상이 어떻게 나타나는지 보여주는 그래프입니다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=""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=""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=""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=""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</a:t>
            </a:r>
            <a:r>
              <a:rPr lang="ko-KR" altLang="en-US" dirty="0"/>
              <a:t> 개발을 통해 </a:t>
            </a:r>
            <a:r>
              <a:rPr lang="en-US" altLang="ko-KR" dirty="0"/>
              <a:t>solver </a:t>
            </a:r>
            <a:r>
              <a:rPr lang="ko-KR" altLang="en-US" dirty="0"/>
              <a:t>성능 향상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삼각형 </a:t>
            </a:r>
            <a:r>
              <a:rPr lang="en-US" altLang="ko-KR" dirty="0" smtClean="0"/>
              <a:t>shell element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Solver</a:t>
            </a:r>
            <a:r>
              <a:rPr lang="ko-KR" altLang="en-US" dirty="0" smtClean="0"/>
              <a:t> </a:t>
            </a:r>
            <a:r>
              <a:rPr lang="ko-KR" altLang="en-US" dirty="0"/>
              <a:t>개발자가 되기 위한 역량 </a:t>
            </a:r>
            <a:r>
              <a:rPr lang="ko-KR" altLang="en-US" dirty="0" smtClean="0"/>
              <a:t>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Solver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Element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개발을 통해 </a:t>
            </a:r>
            <a:r>
              <a:rPr lang="en-US" altLang="ko-KR" dirty="0" smtClean="0"/>
              <a:t>Solver </a:t>
            </a:r>
            <a:r>
              <a:rPr lang="ko-KR" altLang="en-US" dirty="0" smtClean="0"/>
              <a:t>성능 향상</a:t>
            </a:r>
            <a:endParaRPr lang="en-US" altLang="ko-KR" dirty="0"/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Shell element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MITC element</a:t>
            </a:r>
          </a:p>
          <a:p>
            <a:pPr lvl="1"/>
            <a:r>
              <a:rPr lang="en-US" altLang="ko-KR" dirty="0" smtClean="0"/>
              <a:t>MITC3+ element (future work)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Solver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Solver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지배방정식을 푸는 프로그램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지배방정식이란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물체의 운동을 수학적으로 표현한 방정식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지배방정식을 품으로써 물체의 다음 상태를 예측할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 smtClean="0"/>
              <a:t>Continuum mechanics (Euler’s equation of motion with Cauchy stress principle)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70810"/>
              </p:ext>
            </p:extLst>
          </p:nvPr>
        </p:nvGraphicFramePr>
        <p:xfrm>
          <a:off x="5213530" y="4119562"/>
          <a:ext cx="1764941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3530" y="4119562"/>
                        <a:ext cx="1764941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87494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 smtClean="0"/>
              <a:t>?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</a:p>
          <a:p>
            <a:pPr lvl="2"/>
            <a:r>
              <a:rPr lang="ko-KR" altLang="en-US" dirty="0" smtClean="0"/>
              <a:t>정적 평형 상태의 지배방정식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정적 평형 상태의 </a:t>
            </a:r>
            <a:r>
              <a:rPr lang="ko-KR" altLang="en-US" dirty="0" err="1" smtClean="0"/>
              <a:t>미분형</a:t>
            </a:r>
            <a:r>
              <a:rPr lang="ko-KR" altLang="en-US" dirty="0" smtClean="0"/>
              <a:t> 지배방정식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지배방정식의 </a:t>
            </a:r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선형 탄성재료의 구성 방정식</a:t>
            </a:r>
            <a:r>
              <a:rPr lang="en-US" altLang="ko-KR" dirty="0" smtClean="0"/>
              <a:t>(constitutive equation)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미소 변위 이론의 </a:t>
            </a:r>
            <a:r>
              <a:rPr lang="en-US" altLang="ko-KR" dirty="0" smtClean="0"/>
              <a:t>strain-displacement </a:t>
            </a:r>
            <a:r>
              <a:rPr lang="ko-KR" altLang="en-US" dirty="0"/>
              <a:t>관계식</a:t>
            </a:r>
            <a:endParaRPr lang="en-US" altLang="ko-KR" dirty="0" smtClean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1473120" imgH="291960" progId="Equation.DSMT4">
                  <p:embed/>
                </p:oleObj>
              </mc:Choice>
              <mc:Fallback>
                <p:oleObj name="Equation" r:id="rId3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80564"/>
              </p:ext>
            </p:extLst>
          </p:nvPr>
        </p:nvGraphicFramePr>
        <p:xfrm>
          <a:off x="5062211" y="354323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211" y="354323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04619"/>
              </p:ext>
            </p:extLst>
          </p:nvPr>
        </p:nvGraphicFramePr>
        <p:xfrm>
          <a:off x="5303062" y="4661791"/>
          <a:ext cx="1585877" cy="53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3062" y="4661791"/>
                        <a:ext cx="1585877" cy="53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4804"/>
              </p:ext>
            </p:extLst>
          </p:nvPr>
        </p:nvGraphicFramePr>
        <p:xfrm>
          <a:off x="5056769" y="570369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9" imgW="1180800" imgH="507960" progId="Equation.DSMT4">
                  <p:embed/>
                </p:oleObj>
              </mc:Choice>
              <mc:Fallback>
                <p:oleObj name="Equation" r:id="rId9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6769" y="570369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smtClean="0"/>
              <a:t>지배방정식의 풀이</a:t>
            </a:r>
            <a:r>
              <a:rPr lang="en-US" altLang="ko-KR" dirty="0" smtClean="0"/>
              <a:t>(</a:t>
            </a:r>
            <a:r>
              <a:rPr lang="en-US" altLang="ko-KR" dirty="0" err="1"/>
              <a:t>cont</a:t>
            </a:r>
            <a:r>
              <a:rPr lang="en-US" altLang="ko-KR" dirty="0" smtClean="0"/>
              <a:t>’)</a:t>
            </a:r>
          </a:p>
          <a:p>
            <a:pPr lvl="2"/>
            <a:r>
              <a:rPr lang="en-US" altLang="ko-KR" dirty="0"/>
              <a:t>Weak </a:t>
            </a:r>
            <a:r>
              <a:rPr lang="en-US" altLang="ko-KR" dirty="0" smtClean="0"/>
              <a:t>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Ritz </a:t>
            </a:r>
            <a:r>
              <a:rPr lang="en-US" altLang="ko-KR" dirty="0" smtClean="0"/>
              <a:t>method (Principle of virtual work)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4470120" imgH="291960" progId="Equation.DSMT4">
                  <p:embed/>
                </p:oleObj>
              </mc:Choice>
              <mc:Fallback>
                <p:oleObj name="Equation" r:id="rId3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4203360" imgH="241200" progId="Equation.DSMT4">
                  <p:embed/>
                </p:oleObj>
              </mc:Choice>
              <mc:Fallback>
                <p:oleObj name="Equation" r:id="rId5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7" imgW="2628720" imgH="241200" progId="Equation.DSMT4">
                  <p:embed/>
                </p:oleObj>
              </mc:Choice>
              <mc:Fallback>
                <p:oleObj name="Equation" r:id="rId7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9" imgW="3174840" imgH="291960" progId="Equation.DSMT4">
                  <p:embed/>
                </p:oleObj>
              </mc:Choice>
              <mc:Fallback>
                <p:oleObj name="Equation" r:id="rId9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1" imgW="1714320" imgH="253800" progId="Equation.DSMT4">
                  <p:embed/>
                </p:oleObj>
              </mc:Choice>
              <mc:Fallback>
                <p:oleObj name="Equation" r:id="rId11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E5CB9F4-FF15-4728-B8FB-97BCFE01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</a:t>
            </a:r>
            <a:r>
              <a:rPr lang="ko-KR" altLang="en-US" dirty="0"/>
              <a:t> 개발을 통해 </a:t>
            </a:r>
            <a:r>
              <a:rPr lang="en-US" altLang="ko-KR" dirty="0"/>
              <a:t>solver </a:t>
            </a:r>
            <a:r>
              <a:rPr lang="ko-KR" altLang="en-US" dirty="0"/>
              <a:t>성능 향상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="" xmlns:a16="http://schemas.microsoft.com/office/drawing/2014/main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Element</a:t>
                </a:r>
                <a:r>
                  <a:rPr lang="ko-KR" altLang="en-US" dirty="0" smtClean="0"/>
                  <a:t>의 중요성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Solver</a:t>
                </a:r>
                <a:r>
                  <a:rPr lang="ko-KR" altLang="en-US" dirty="0" smtClean="0"/>
                  <a:t>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Element</a:t>
                </a:r>
                <a:r>
                  <a:rPr lang="ko-KR" altLang="en-US" dirty="0" smtClean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 smtClean="0"/>
                  <a:t>가 달라짐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 smtClean="0"/>
                  <a:t>에 따라 </a:t>
                </a:r>
                <a:r>
                  <a:rPr lang="en-US" altLang="ko-KR" dirty="0" smtClean="0"/>
                  <a:t>solver</a:t>
                </a:r>
                <a:r>
                  <a:rPr lang="ko-KR" altLang="en-US" dirty="0" smtClean="0"/>
                  <a:t>의 성능</a:t>
                </a:r>
                <a:r>
                  <a:rPr lang="en-US" altLang="ko-KR" dirty="0" smtClean="0"/>
                  <a:t>(accuracy, computational cost)</a:t>
                </a:r>
                <a:r>
                  <a:rPr lang="ko-KR" altLang="en-US" dirty="0" smtClean="0"/>
                  <a:t>이 바뀜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=""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3"/>
                <a:stretch>
                  <a:fillRect l="-455" t="-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11858"/>
              </p:ext>
            </p:extLst>
          </p:nvPr>
        </p:nvGraphicFramePr>
        <p:xfrm>
          <a:off x="2807494" y="27110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3174840" imgH="291960" progId="Equation.DSMT4">
                  <p:embed/>
                </p:oleObj>
              </mc:Choice>
              <mc:Fallback>
                <p:oleObj name="Equation" r:id="rId4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7494" y="27110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13941"/>
              </p:ext>
            </p:extLst>
          </p:nvPr>
        </p:nvGraphicFramePr>
        <p:xfrm>
          <a:off x="4146550" y="20447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1714320" imgH="253800" progId="Equation.DSMT4">
                  <p:embed/>
                </p:oleObj>
              </mc:Choice>
              <mc:Fallback>
                <p:oleObj name="Equation" r:id="rId6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6550" y="20447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</a:t>
            </a:r>
            <a:r>
              <a:rPr lang="ko-KR" altLang="en-US" dirty="0"/>
              <a:t> 개발을 통해 </a:t>
            </a:r>
            <a:r>
              <a:rPr lang="en-US" altLang="ko-KR" dirty="0"/>
              <a:t>solver </a:t>
            </a:r>
            <a:r>
              <a:rPr lang="ko-KR" altLang="en-US" dirty="0"/>
              <a:t>성능 향상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Shell Element</a:t>
            </a:r>
          </a:p>
          <a:p>
            <a:pPr lvl="1"/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두께가 다른 길이에 비해 매우 작은 물체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Shell element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Kirchhoff-Love, </a:t>
            </a:r>
            <a:r>
              <a:rPr lang="en-US" altLang="ko-KR" dirty="0" err="1" smtClean="0"/>
              <a:t>Mindlin-Reissner</a:t>
            </a:r>
            <a:r>
              <a:rPr lang="en-US" altLang="ko-KR" dirty="0" smtClean="0"/>
              <a:t> plate theory</a:t>
            </a:r>
            <a:r>
              <a:rPr lang="ko-KR" altLang="en-US" dirty="0" smtClean="0"/>
              <a:t>등을 기반으로 </a:t>
            </a:r>
            <a:r>
              <a:rPr lang="en-US" altLang="ko-KR" dirty="0" smtClean="0"/>
              <a:t>3D solid element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2D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modeling </a:t>
            </a:r>
            <a:r>
              <a:rPr lang="ko-KR" altLang="en-US" dirty="0" smtClean="0"/>
              <a:t>한 것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87" y="2372683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77" y="2424608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76" y="2372683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</a:t>
            </a:r>
            <a:r>
              <a:rPr lang="ko-KR" altLang="en-US" dirty="0"/>
              <a:t> 개발을 통해 </a:t>
            </a:r>
            <a:r>
              <a:rPr lang="en-US" altLang="ko-KR" dirty="0"/>
              <a:t>solver </a:t>
            </a:r>
            <a:r>
              <a:rPr lang="ko-KR" altLang="en-US" dirty="0"/>
              <a:t>성능 향상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Shell element</a:t>
            </a:r>
          </a:p>
          <a:p>
            <a:pPr lvl="1"/>
            <a:r>
              <a:rPr lang="en-US" altLang="ko-KR" dirty="0" smtClean="0"/>
              <a:t>Solid element vs shell element</a:t>
            </a:r>
          </a:p>
          <a:p>
            <a:pPr lvl="2"/>
            <a:r>
              <a:rPr lang="en-US" altLang="ko-KR" dirty="0" smtClean="0"/>
              <a:t>Test case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</a:t>
            </a:r>
            <a:r>
              <a:rPr lang="ko-KR" altLang="en-US" dirty="0"/>
              <a:t> 개발을 통해 </a:t>
            </a:r>
            <a:r>
              <a:rPr lang="en-US" altLang="ko-KR" dirty="0" smtClean="0"/>
              <a:t>solver </a:t>
            </a:r>
            <a:r>
              <a:rPr lang="ko-KR" altLang="en-US" dirty="0"/>
              <a:t>성능 향상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MITC element</a:t>
                </a:r>
              </a:p>
              <a:p>
                <a:pPr lvl="1"/>
                <a:r>
                  <a:rPr lang="en-US" altLang="ko-KR" dirty="0" smtClean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 smtClean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 smtClean="0"/>
                  <a:t>membrane – shear locking </a:t>
                </a:r>
                <a:r>
                  <a:rPr lang="ko-KR" altLang="en-US" dirty="0" smtClean="0"/>
                  <a:t>현상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부정확한 해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부정확함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Displacement interpolation + Transverse </a:t>
                </a:r>
                <a:r>
                  <a:rPr lang="en-US" altLang="ko-KR" dirty="0">
                    <a:sym typeface="Wingdings" panose="05000000000000000000" pitchFamily="2" charset="2"/>
                  </a:rPr>
                  <a:t>shear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strain interpolation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Tying displacement-based strain with interpolated(assumed) strain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3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22747" y="673865"/>
            <a:ext cx="347120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364</Words>
  <Application>Microsoft Office PowerPoint</Application>
  <PresentationFormat>와이드스크린</PresentationFormat>
  <Paragraphs>134</Paragraphs>
  <Slides>10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MathType 6.0 Equation</vt:lpstr>
      <vt:lpstr>성과발표회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Element 개발을 통해 solver 성능 향상</vt:lpstr>
      <vt:lpstr>Element 개발을 통해 solver 성능 향상</vt:lpstr>
      <vt:lpstr>Element 개발을 통해 solver 성능 향상</vt:lpstr>
      <vt:lpstr>Element 개발을 통해 solver 성능 향상</vt:lpstr>
      <vt:lpstr>Element 개발을 통해 solver 성능 향상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32</cp:revision>
  <dcterms:created xsi:type="dcterms:W3CDTF">2022-07-15T07:20:21Z</dcterms:created>
  <dcterms:modified xsi:type="dcterms:W3CDTF">2022-07-18T05:09:43Z</dcterms:modified>
</cp:coreProperties>
</file>