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74" r:id="rId6"/>
    <p:sldId id="275" r:id="rId7"/>
    <p:sldId id="256" r:id="rId8"/>
    <p:sldId id="257" r:id="rId9"/>
    <p:sldId id="265" r:id="rId10"/>
    <p:sldId id="267" r:id="rId11"/>
    <p:sldId id="268" r:id="rId12"/>
    <p:sldId id="269" r:id="rId13"/>
    <p:sldId id="270" r:id="rId14"/>
    <p:sldId id="271" r:id="rId15"/>
    <p:sldId id="276" r:id="rId16"/>
    <p:sldId id="277" r:id="rId17"/>
    <p:sldId id="278" r:id="rId18"/>
    <p:sldId id="279" r:id="rId19"/>
    <p:sldId id="280" r:id="rId20"/>
    <p:sldId id="272" r:id="rId21"/>
    <p:sldId id="259" r:id="rId22"/>
    <p:sldId id="264" r:id="rId23"/>
    <p:sldId id="273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74"/>
            <p14:sldId id="275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279"/>
            <p14:sldId id="280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918471" y="35857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571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32527" y="35698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29" r="-61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2686603" y="5037121"/>
            <a:ext cx="841610" cy="1016042"/>
            <a:chOff x="2686603" y="5037121"/>
            <a:chExt cx="841610" cy="1016042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2686603" y="5775085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2696129" y="5275033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60" r="-1887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60" r="-1887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4263435" y="34831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818471" y="28657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29" r="-61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319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701255" y="3686205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279414" y="4936913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818471" y="469858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blipFill rotWithShape="0">
                <a:blip r:embed="rId8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blipFill rotWithShape="0">
                <a:blip r:embed="rId9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blipFill rotWithShape="0">
                <a:blip r:embed="rId10"/>
                <a:stretch>
                  <a:fillRect l="-5357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blipFill rotWithShape="0">
                <a:blip r:embed="rId11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9333" r="-133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211" r="-131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xmlns="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2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3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40664" y="81023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81</Words>
  <Application>Microsoft Office PowerPoint</Application>
  <PresentationFormat>와이드스크린</PresentationFormat>
  <Paragraphs>129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54</cp:revision>
  <dcterms:created xsi:type="dcterms:W3CDTF">2022-06-07T02:56:47Z</dcterms:created>
  <dcterms:modified xsi:type="dcterms:W3CDTF">2022-12-01T09:42:45Z</dcterms:modified>
</cp:coreProperties>
</file>