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handoutMasterIdLst>
    <p:handoutMasterId r:id="rId6"/>
  </p:handoutMasterIdLst>
  <p:sldIdLst>
    <p:sldId id="257" r:id="rId2"/>
    <p:sldId id="259" r:id="rId3"/>
    <p:sldId id="258" r:id="rId4"/>
  </p:sldIdLst>
  <p:sldSz cx="9144000" cy="6858000" type="screen4x3"/>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66">
          <p15:clr>
            <a:srgbClr val="A4A3A4"/>
          </p15:clr>
        </p15:guide>
        <p15:guide id="3" pos="238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00C0"/>
    <a:srgbClr val="8291B6"/>
    <a:srgbClr val="3961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보통 스타일 3 - 강조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3" autoAdjust="0"/>
    <p:restoredTop sz="96582" autoAdjust="0"/>
  </p:normalViewPr>
  <p:slideViewPr>
    <p:cSldViewPr snapToGrid="0" showGuides="1">
      <p:cViewPr varScale="1">
        <p:scale>
          <a:sx n="66" d="100"/>
          <a:sy n="66" d="100"/>
        </p:scale>
        <p:origin x="2646" y="60"/>
      </p:cViewPr>
      <p:guideLst>
        <p:guide orient="horz" pos="2160"/>
        <p:guide pos="3866"/>
        <p:guide pos="2386"/>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1" d="100"/>
          <a:sy n="81" d="100"/>
        </p:scale>
        <p:origin x="3996" y="96"/>
      </p:cViewPr>
      <p:guideLst>
        <p:guide orient="horz" pos="2880"/>
        <p:guide pos="2160"/>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0CBBE6A7-545D-40BF-A918-3FBA66BD265D}" type="datetimeFigureOut">
              <a:rPr lang="ko-KR" altLang="en-US" smtClean="0"/>
              <a:t>2021-01-05</a:t>
            </a:fld>
            <a:endParaRPr lang="ko-KR" altLang="en-US"/>
          </a:p>
        </p:txBody>
      </p:sp>
      <p:sp>
        <p:nvSpPr>
          <p:cNvPr id="4" name="바닥글 개체 틀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E3C8509F-7FAA-4788-B638-397DE0A9B484}" type="slidenum">
              <a:rPr lang="ko-KR" altLang="en-US" smtClean="0"/>
              <a:t>‹#›</a:t>
            </a:fld>
            <a:endParaRPr lang="ko-KR" altLang="en-US"/>
          </a:p>
        </p:txBody>
      </p:sp>
    </p:spTree>
    <p:extLst>
      <p:ext uri="{BB962C8B-B14F-4D97-AF65-F5344CB8AC3E}">
        <p14:creationId xmlns:p14="http://schemas.microsoft.com/office/powerpoint/2010/main" val="24854483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4FBCCA7F-94D5-4DEF-8781-C03B6E75A8D5}" type="datetimeFigureOut">
              <a:rPr lang="ko-KR" altLang="en-US" smtClean="0"/>
              <a:t>2021-01-05</a:t>
            </a:fld>
            <a:endParaRPr lang="ko-KR" altLang="en-US"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ko-KR" altLang="en-US" dirty="0"/>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463B66B3-0D99-43EA-8D85-49741720D739}" type="slidenum">
              <a:rPr lang="ko-KR" altLang="en-US" smtClean="0"/>
              <a:t>‹#›</a:t>
            </a:fld>
            <a:endParaRPr lang="ko-KR" altLang="en-US" dirty="0"/>
          </a:p>
        </p:txBody>
      </p:sp>
    </p:spTree>
    <p:extLst>
      <p:ext uri="{BB962C8B-B14F-4D97-AF65-F5344CB8AC3E}">
        <p14:creationId xmlns:p14="http://schemas.microsoft.com/office/powerpoint/2010/main" val="155761110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36" name="Text Box 111"/>
          <p:cNvSpPr txBox="1">
            <a:spLocks noChangeArrowheads="1"/>
          </p:cNvSpPr>
          <p:nvPr userDrawn="1"/>
        </p:nvSpPr>
        <p:spPr bwMode="auto">
          <a:xfrm>
            <a:off x="5511800" y="6561138"/>
            <a:ext cx="3673475" cy="304800"/>
          </a:xfrm>
          <a:prstGeom prst="rect">
            <a:avLst/>
          </a:prstGeom>
          <a:noFill/>
          <a:ln w="9525">
            <a:noFill/>
            <a:miter lim="800000"/>
            <a:headEnd/>
            <a:tailEnd/>
          </a:ln>
          <a:effec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r" eaLnBrk="1" fontAlgn="base" hangingPunct="1">
              <a:spcBef>
                <a:spcPct val="0"/>
              </a:spcBef>
              <a:spcAft>
                <a:spcPct val="0"/>
              </a:spcAft>
            </a:pPr>
            <a:r>
              <a:rPr kumimoji="0" lang="en-US" altLang="ko-KR" sz="1400" b="1" dirty="0">
                <a:solidFill>
                  <a:srgbClr val="003366"/>
                </a:solidFill>
                <a:latin typeface="Times New Roman" pitchFamily="18" charset="0"/>
                <a:ea typeface="맑은 고딕" pitchFamily="50" charset="-127"/>
              </a:rPr>
              <a:t>Aerodynamic Simulation &amp; Design Lab., SNU</a:t>
            </a:r>
          </a:p>
        </p:txBody>
      </p:sp>
      <p:sp>
        <p:nvSpPr>
          <p:cNvPr id="38" name="모서리가 둥근 직사각형 38"/>
          <p:cNvSpPr/>
          <p:nvPr userDrawn="1"/>
        </p:nvSpPr>
        <p:spPr bwMode="auto">
          <a:xfrm>
            <a:off x="4716463" y="0"/>
            <a:ext cx="1439863" cy="2349500"/>
          </a:xfrm>
          <a:prstGeom prst="roundRect">
            <a:avLst>
              <a:gd name="adj" fmla="val 14000"/>
            </a:avLst>
          </a:prstGeom>
          <a:solidFill>
            <a:schemeClr val="bg1">
              <a:alpha val="58000"/>
            </a:schemeClr>
          </a:solidFill>
          <a:ln w="9525" cap="flat" cmpd="sng" algn="ctr">
            <a:noFill/>
            <a:prstDash val="solid"/>
            <a:round/>
            <a:headEnd type="none" w="med" len="med"/>
            <a:tailEnd type="none" w="med" len="med"/>
          </a:ln>
          <a:effectLst/>
        </p:spPr>
        <p:txBody>
          <a:bodyPr/>
          <a:lstStyle/>
          <a:p>
            <a:pPr algn="ctr">
              <a:spcBef>
                <a:spcPct val="20000"/>
              </a:spcBef>
              <a:buSzPct val="80000"/>
              <a:buFont typeface="Wingdings 2" pitchFamily="18" charset="2"/>
              <a:buChar char="•"/>
              <a:defRPr/>
            </a:pPr>
            <a:endParaRPr lang="ko-KR" altLang="en-US" dirty="0">
              <a:solidFill>
                <a:prstClr val="black"/>
              </a:solidFill>
              <a:latin typeface="Arial" pitchFamily="34" charset="0"/>
              <a:ea typeface="굴림" pitchFamily="50" charset="-127"/>
            </a:endParaRPr>
          </a:p>
        </p:txBody>
      </p:sp>
      <p:sp>
        <p:nvSpPr>
          <p:cNvPr id="10289" name="제목 개체 틀 1"/>
          <p:cNvSpPr>
            <a:spLocks noGrp="1"/>
          </p:cNvSpPr>
          <p:nvPr userDrawn="1">
            <p:ph type="ctrTitle"/>
          </p:nvPr>
        </p:nvSpPr>
        <p:spPr>
          <a:xfrm>
            <a:off x="1475656" y="548407"/>
            <a:ext cx="6408712" cy="1368425"/>
          </a:xfrm>
          <a:ln cap="sq">
            <a:noFill/>
          </a:ln>
        </p:spPr>
        <p:style>
          <a:lnRef idx="2">
            <a:schemeClr val="accent5"/>
          </a:lnRef>
          <a:fillRef idx="1">
            <a:schemeClr val="lt1"/>
          </a:fillRef>
          <a:effectRef idx="0">
            <a:schemeClr val="accent5"/>
          </a:effectRef>
          <a:fontRef idx="none"/>
        </p:style>
        <p:txBody>
          <a:bodyPr/>
          <a:lstStyle>
            <a:lvl1pPr>
              <a:defRPr baseline="0" smtClean="0">
                <a:solidFill>
                  <a:srgbClr val="376092"/>
                </a:solidFill>
                <a:effectLst/>
                <a:latin typeface="Times New Roman" pitchFamily="18" charset="0"/>
                <a:ea typeface="맑은 고딕" pitchFamily="50" charset="-127"/>
              </a:defRPr>
            </a:lvl1pPr>
          </a:lstStyle>
          <a:p>
            <a:pPr lvl="0"/>
            <a:r>
              <a:rPr lang="en-US" altLang="ko-KR" noProof="0" dirty="0"/>
              <a:t>Click to edit Master title style</a:t>
            </a:r>
          </a:p>
        </p:txBody>
      </p:sp>
      <p:sp>
        <p:nvSpPr>
          <p:cNvPr id="10290" name="텍스트 개체 틀 2"/>
          <p:cNvSpPr>
            <a:spLocks noGrp="1"/>
          </p:cNvSpPr>
          <p:nvPr userDrawn="1">
            <p:ph type="subTitle" idx="1"/>
          </p:nvPr>
        </p:nvSpPr>
        <p:spPr>
          <a:xfrm>
            <a:off x="1763688" y="5084763"/>
            <a:ext cx="5651500" cy="1296987"/>
          </a:xfrm>
          <a:prstGeom prst="rect">
            <a:avLst/>
          </a:prstGeom>
        </p:spPr>
        <p:txBody>
          <a:bodyPr/>
          <a:lstStyle>
            <a:lvl1pPr marL="0" indent="0" algn="ctr">
              <a:buFont typeface="Wingdings" pitchFamily="2" charset="2"/>
              <a:buNone/>
              <a:defRPr sz="1600" baseline="0" smtClean="0">
                <a:effectLst/>
                <a:latin typeface="Times New Roman" pitchFamily="18" charset="0"/>
                <a:ea typeface="맑은 고딕" pitchFamily="50" charset="-127"/>
              </a:defRPr>
            </a:lvl1pPr>
          </a:lstStyle>
          <a:p>
            <a:pPr lvl="0"/>
            <a:r>
              <a:rPr lang="en-US" altLang="ko-KR" noProof="0" dirty="0"/>
              <a:t>Click to edit Master subtitle style</a:t>
            </a:r>
          </a:p>
        </p:txBody>
      </p:sp>
      <p:sp>
        <p:nvSpPr>
          <p:cNvPr id="58" name="모서리가 둥근 직사각형 3"/>
          <p:cNvSpPr/>
          <p:nvPr userDrawn="1"/>
        </p:nvSpPr>
        <p:spPr>
          <a:xfrm>
            <a:off x="257795" y="3003691"/>
            <a:ext cx="1620000" cy="1620000"/>
          </a:xfrm>
          <a:prstGeom prst="roundRect">
            <a:avLst>
              <a:gd name="adj" fmla="val 5025"/>
            </a:avLst>
          </a:prstGeom>
        </p:spPr>
        <p:style>
          <a:lnRef idx="2">
            <a:schemeClr val="accent6"/>
          </a:lnRef>
          <a:fillRef idx="1">
            <a:schemeClr val="lt1"/>
          </a:fillRef>
          <a:effectRef idx="0">
            <a:schemeClr val="accent6"/>
          </a:effectRef>
          <a:fontRef idx="minor">
            <a:schemeClr val="dk1"/>
          </a:fontRef>
        </p:style>
        <p:txBody>
          <a:bodyPr rtlCol="0" anchor="ctr"/>
          <a:lstStyle/>
          <a:p>
            <a:pPr algn="ctr" fontAlgn="base">
              <a:spcBef>
                <a:spcPct val="0"/>
              </a:spcBef>
              <a:spcAft>
                <a:spcPct val="0"/>
              </a:spcAft>
            </a:pPr>
            <a:endParaRPr kumimoji="1" lang="ko-KR" altLang="en-US" dirty="0">
              <a:solidFill>
                <a:prstClr val="black"/>
              </a:solidFill>
              <a:latin typeface="Myriad Pro" pitchFamily="34" charset="0"/>
            </a:endParaRPr>
          </a:p>
        </p:txBody>
      </p:sp>
      <p:sp>
        <p:nvSpPr>
          <p:cNvPr id="61" name="모서리가 둥근 직사각형 39"/>
          <p:cNvSpPr/>
          <p:nvPr userDrawn="1"/>
        </p:nvSpPr>
        <p:spPr>
          <a:xfrm>
            <a:off x="1998222" y="3003691"/>
            <a:ext cx="1620000" cy="1620000"/>
          </a:xfrm>
          <a:prstGeom prst="roundRect">
            <a:avLst>
              <a:gd name="adj" fmla="val 5025"/>
            </a:avLst>
          </a:prstGeom>
        </p:spPr>
        <p:style>
          <a:lnRef idx="2">
            <a:schemeClr val="accent1"/>
          </a:lnRef>
          <a:fillRef idx="1">
            <a:schemeClr val="lt1"/>
          </a:fillRef>
          <a:effectRef idx="0">
            <a:schemeClr val="accent1"/>
          </a:effectRef>
          <a:fontRef idx="minor">
            <a:schemeClr val="dk1"/>
          </a:fontRef>
        </p:style>
        <p:txBody>
          <a:bodyPr rtlCol="0" anchor="ctr"/>
          <a:lstStyle/>
          <a:p>
            <a:pPr algn="ctr" fontAlgn="base">
              <a:spcBef>
                <a:spcPct val="0"/>
              </a:spcBef>
              <a:spcAft>
                <a:spcPct val="0"/>
              </a:spcAft>
            </a:pPr>
            <a:endParaRPr kumimoji="1" lang="ko-KR" altLang="en-US" dirty="0">
              <a:solidFill>
                <a:prstClr val="black"/>
              </a:solidFill>
              <a:latin typeface="Myriad Pro" pitchFamily="34" charset="0"/>
            </a:endParaRPr>
          </a:p>
        </p:txBody>
      </p:sp>
      <p:sp>
        <p:nvSpPr>
          <p:cNvPr id="64" name="모서리가 둥근 직사각형 40"/>
          <p:cNvSpPr/>
          <p:nvPr userDrawn="1"/>
        </p:nvSpPr>
        <p:spPr>
          <a:xfrm>
            <a:off x="3758152" y="3003691"/>
            <a:ext cx="1620000" cy="1620000"/>
          </a:xfrm>
          <a:prstGeom prst="roundRect">
            <a:avLst>
              <a:gd name="adj" fmla="val 5025"/>
            </a:avLst>
          </a:prstGeom>
        </p:spPr>
        <p:style>
          <a:lnRef idx="2">
            <a:schemeClr val="accent4"/>
          </a:lnRef>
          <a:fillRef idx="1">
            <a:schemeClr val="lt1"/>
          </a:fillRef>
          <a:effectRef idx="0">
            <a:schemeClr val="accent4"/>
          </a:effectRef>
          <a:fontRef idx="minor">
            <a:schemeClr val="dk1"/>
          </a:fontRef>
        </p:style>
        <p:txBody>
          <a:bodyPr rtlCol="0" anchor="ctr"/>
          <a:lstStyle/>
          <a:p>
            <a:pPr algn="ctr" fontAlgn="base">
              <a:spcBef>
                <a:spcPct val="0"/>
              </a:spcBef>
              <a:spcAft>
                <a:spcPct val="0"/>
              </a:spcAft>
            </a:pPr>
            <a:endParaRPr kumimoji="1" lang="ko-KR" altLang="en-US" dirty="0">
              <a:solidFill>
                <a:prstClr val="black"/>
              </a:solidFill>
              <a:latin typeface="Myriad Pro" pitchFamily="34" charset="0"/>
            </a:endParaRPr>
          </a:p>
        </p:txBody>
      </p:sp>
      <p:sp>
        <p:nvSpPr>
          <p:cNvPr id="67" name="모서리가 둥근 직사각형 41"/>
          <p:cNvSpPr/>
          <p:nvPr userDrawn="1"/>
        </p:nvSpPr>
        <p:spPr>
          <a:xfrm>
            <a:off x="5524634" y="3003691"/>
            <a:ext cx="1620000" cy="1620000"/>
          </a:xfrm>
          <a:prstGeom prst="roundRect">
            <a:avLst>
              <a:gd name="adj" fmla="val 5025"/>
            </a:avLst>
          </a:prstGeom>
        </p:spPr>
        <p:style>
          <a:lnRef idx="2">
            <a:schemeClr val="accent3"/>
          </a:lnRef>
          <a:fillRef idx="1">
            <a:schemeClr val="lt1"/>
          </a:fillRef>
          <a:effectRef idx="0">
            <a:schemeClr val="accent3"/>
          </a:effectRef>
          <a:fontRef idx="minor">
            <a:schemeClr val="dk1"/>
          </a:fontRef>
        </p:style>
        <p:txBody>
          <a:bodyPr rtlCol="0" anchor="ctr"/>
          <a:lstStyle/>
          <a:p>
            <a:pPr algn="ctr" fontAlgn="base">
              <a:spcBef>
                <a:spcPct val="0"/>
              </a:spcBef>
              <a:spcAft>
                <a:spcPct val="0"/>
              </a:spcAft>
            </a:pPr>
            <a:endParaRPr kumimoji="1" lang="ko-KR" altLang="en-US" dirty="0">
              <a:solidFill>
                <a:prstClr val="black"/>
              </a:solidFill>
              <a:latin typeface="Myriad Pro" pitchFamily="34" charset="0"/>
            </a:endParaRPr>
          </a:p>
        </p:txBody>
      </p:sp>
      <p:sp>
        <p:nvSpPr>
          <p:cNvPr id="70" name="모서리가 둥근 직사각형 42"/>
          <p:cNvSpPr/>
          <p:nvPr userDrawn="1"/>
        </p:nvSpPr>
        <p:spPr>
          <a:xfrm>
            <a:off x="7272480" y="3003691"/>
            <a:ext cx="1620000" cy="1620000"/>
          </a:xfrm>
          <a:prstGeom prst="roundRect">
            <a:avLst>
              <a:gd name="adj" fmla="val 5025"/>
            </a:avLst>
          </a:prstGeom>
        </p:spPr>
        <p:style>
          <a:lnRef idx="2">
            <a:schemeClr val="accent2"/>
          </a:lnRef>
          <a:fillRef idx="1">
            <a:schemeClr val="lt1"/>
          </a:fillRef>
          <a:effectRef idx="0">
            <a:schemeClr val="accent2"/>
          </a:effectRef>
          <a:fontRef idx="minor">
            <a:schemeClr val="dk1"/>
          </a:fontRef>
        </p:style>
        <p:txBody>
          <a:bodyPr rtlCol="0" anchor="ctr"/>
          <a:lstStyle/>
          <a:p>
            <a:pPr algn="ctr" fontAlgn="base">
              <a:spcBef>
                <a:spcPct val="0"/>
              </a:spcBef>
              <a:spcAft>
                <a:spcPct val="0"/>
              </a:spcAft>
            </a:pPr>
            <a:endParaRPr kumimoji="1" lang="ko-KR" altLang="en-US" dirty="0">
              <a:solidFill>
                <a:prstClr val="black"/>
              </a:solidFill>
              <a:latin typeface="Myriad Pro" pitchFamily="34" charset="0"/>
            </a:endParaRPr>
          </a:p>
        </p:txBody>
      </p:sp>
      <p:grpSp>
        <p:nvGrpSpPr>
          <p:cNvPr id="73" name="Group 72"/>
          <p:cNvGrpSpPr/>
          <p:nvPr userDrawn="1"/>
        </p:nvGrpSpPr>
        <p:grpSpPr>
          <a:xfrm>
            <a:off x="0" y="2181810"/>
            <a:ext cx="9144327" cy="504360"/>
            <a:chOff x="0" y="2181810"/>
            <a:chExt cx="9144327" cy="504360"/>
          </a:xfrm>
        </p:grpSpPr>
        <p:sp>
          <p:nvSpPr>
            <p:cNvPr id="74" name="Rectangle 41"/>
            <p:cNvSpPr>
              <a:spLocks noChangeArrowheads="1"/>
            </p:cNvSpPr>
            <p:nvPr userDrawn="1"/>
          </p:nvSpPr>
          <p:spPr bwMode="auto">
            <a:xfrm>
              <a:off x="0" y="2182170"/>
              <a:ext cx="7387993" cy="504000"/>
            </a:xfrm>
            <a:prstGeom prst="rect">
              <a:avLst/>
            </a:prstGeom>
            <a:gradFill flip="none" rotWithShape="1">
              <a:gsLst>
                <a:gs pos="0">
                  <a:schemeClr val="accent1">
                    <a:lumMod val="75000"/>
                  </a:schemeClr>
                </a:gs>
                <a:gs pos="50000">
                  <a:schemeClr val="accent1">
                    <a:lumMod val="40000"/>
                    <a:lumOff val="60000"/>
                  </a:schemeClr>
                </a:gs>
                <a:gs pos="100000">
                  <a:schemeClr val="bg1"/>
                </a:gs>
              </a:gsLst>
              <a:lin ang="0" scaled="1"/>
              <a:tileRect/>
            </a:gradFill>
            <a:ln w="9525">
              <a:noFill/>
              <a:miter lim="800000"/>
              <a:headEnd/>
              <a:tailEnd/>
            </a:ln>
            <a:effectLst/>
          </p:spPr>
          <p:txBody>
            <a:bodyPr wrap="none" anchor="ctr"/>
            <a:lstStyle/>
            <a:p>
              <a:pPr algn="ctr" fontAlgn="base">
                <a:spcBef>
                  <a:spcPct val="20000"/>
                </a:spcBef>
                <a:spcAft>
                  <a:spcPct val="0"/>
                </a:spcAft>
                <a:buSzPct val="80000"/>
                <a:buFont typeface="Wingdings 2" pitchFamily="18" charset="2"/>
                <a:buChar char="•"/>
                <a:defRPr/>
              </a:pPr>
              <a:endParaRPr kumimoji="1" lang="ko-KR" altLang="en-US" dirty="0">
                <a:solidFill>
                  <a:prstClr val="black"/>
                </a:solidFill>
                <a:latin typeface="Myriad Pro" pitchFamily="34" charset="0"/>
                <a:ea typeface="굴림" pitchFamily="50" charset="-127"/>
              </a:endParaRPr>
            </a:p>
          </p:txBody>
        </p:sp>
        <p:grpSp>
          <p:nvGrpSpPr>
            <p:cNvPr id="75" name="Group 42"/>
            <p:cNvGrpSpPr>
              <a:grpSpLocks/>
            </p:cNvGrpSpPr>
            <p:nvPr userDrawn="1"/>
          </p:nvGrpSpPr>
          <p:grpSpPr bwMode="auto">
            <a:xfrm>
              <a:off x="67293" y="2255215"/>
              <a:ext cx="504830" cy="358778"/>
              <a:chOff x="22" y="1526"/>
              <a:chExt cx="318" cy="226"/>
            </a:xfrm>
          </p:grpSpPr>
          <p:sp>
            <p:nvSpPr>
              <p:cNvPr id="78" name="Oval 43"/>
              <p:cNvSpPr>
                <a:spLocks noChangeArrowheads="1"/>
              </p:cNvSpPr>
              <p:nvPr userDrawn="1"/>
            </p:nvSpPr>
            <p:spPr bwMode="auto">
              <a:xfrm>
                <a:off x="22" y="1526"/>
                <a:ext cx="45" cy="45"/>
              </a:xfrm>
              <a:prstGeom prst="ellipse">
                <a:avLst/>
              </a:prstGeom>
              <a:solidFill>
                <a:schemeClr val="bg1"/>
              </a:solidFill>
              <a:ln w="9525">
                <a:noFill/>
                <a:round/>
                <a:headEnd/>
                <a:tailEnd/>
              </a:ln>
              <a:effectLst/>
            </p:spPr>
            <p:txBody>
              <a:bodyPr wrap="none" anchor="ctr"/>
              <a:lstStyle/>
              <a:p>
                <a:pPr algn="ctr" fontAlgn="base">
                  <a:spcBef>
                    <a:spcPct val="0"/>
                  </a:spcBef>
                  <a:spcAft>
                    <a:spcPct val="0"/>
                  </a:spcAft>
                  <a:defRPr/>
                </a:pPr>
                <a:endParaRPr kumimoji="1" lang="ko-KR" altLang="ko-KR" b="1" dirty="0">
                  <a:solidFill>
                    <a:prstClr val="black"/>
                  </a:solidFill>
                  <a:latin typeface="Myriad Pro" pitchFamily="34" charset="0"/>
                  <a:ea typeface="굴림" pitchFamily="50" charset="-127"/>
                </a:endParaRPr>
              </a:p>
            </p:txBody>
          </p:sp>
          <p:sp>
            <p:nvSpPr>
              <p:cNvPr id="79" name="Oval 44"/>
              <p:cNvSpPr>
                <a:spLocks noChangeArrowheads="1"/>
              </p:cNvSpPr>
              <p:nvPr userDrawn="1"/>
            </p:nvSpPr>
            <p:spPr bwMode="auto">
              <a:xfrm>
                <a:off x="22" y="1616"/>
                <a:ext cx="45" cy="45"/>
              </a:xfrm>
              <a:prstGeom prst="ellipse">
                <a:avLst/>
              </a:prstGeom>
              <a:solidFill>
                <a:schemeClr val="bg1"/>
              </a:solidFill>
              <a:ln w="9525">
                <a:noFill/>
                <a:round/>
                <a:headEnd/>
                <a:tailEnd/>
              </a:ln>
              <a:effectLst/>
            </p:spPr>
            <p:txBody>
              <a:bodyPr wrap="none" anchor="ctr"/>
              <a:lstStyle/>
              <a:p>
                <a:pPr algn="ctr" fontAlgn="base">
                  <a:spcBef>
                    <a:spcPct val="0"/>
                  </a:spcBef>
                  <a:spcAft>
                    <a:spcPct val="0"/>
                  </a:spcAft>
                  <a:defRPr/>
                </a:pPr>
                <a:endParaRPr kumimoji="1" lang="ko-KR" altLang="ko-KR" b="1" dirty="0">
                  <a:solidFill>
                    <a:prstClr val="black"/>
                  </a:solidFill>
                  <a:latin typeface="Myriad Pro" pitchFamily="34" charset="0"/>
                  <a:ea typeface="굴림" pitchFamily="50" charset="-127"/>
                </a:endParaRPr>
              </a:p>
            </p:txBody>
          </p:sp>
          <p:sp>
            <p:nvSpPr>
              <p:cNvPr id="80" name="Oval 45"/>
              <p:cNvSpPr>
                <a:spLocks noChangeArrowheads="1"/>
              </p:cNvSpPr>
              <p:nvPr userDrawn="1"/>
            </p:nvSpPr>
            <p:spPr bwMode="auto">
              <a:xfrm>
                <a:off x="22" y="1707"/>
                <a:ext cx="45" cy="45"/>
              </a:xfrm>
              <a:prstGeom prst="ellipse">
                <a:avLst/>
              </a:prstGeom>
              <a:solidFill>
                <a:schemeClr val="bg1"/>
              </a:solidFill>
              <a:ln w="9525">
                <a:noFill/>
                <a:round/>
                <a:headEnd/>
                <a:tailEnd/>
              </a:ln>
              <a:effectLst/>
            </p:spPr>
            <p:txBody>
              <a:bodyPr wrap="none" anchor="ctr"/>
              <a:lstStyle/>
              <a:p>
                <a:pPr algn="ctr" fontAlgn="base">
                  <a:spcBef>
                    <a:spcPct val="0"/>
                  </a:spcBef>
                  <a:spcAft>
                    <a:spcPct val="0"/>
                  </a:spcAft>
                  <a:defRPr/>
                </a:pPr>
                <a:endParaRPr kumimoji="1" lang="ko-KR" altLang="ko-KR" b="1" dirty="0">
                  <a:solidFill>
                    <a:prstClr val="black"/>
                  </a:solidFill>
                  <a:latin typeface="Myriad Pro" pitchFamily="34" charset="0"/>
                  <a:ea typeface="굴림" pitchFamily="50" charset="-127"/>
                </a:endParaRPr>
              </a:p>
            </p:txBody>
          </p:sp>
          <p:sp>
            <p:nvSpPr>
              <p:cNvPr id="81" name="Oval 46"/>
              <p:cNvSpPr>
                <a:spLocks noChangeArrowheads="1"/>
              </p:cNvSpPr>
              <p:nvPr userDrawn="1"/>
            </p:nvSpPr>
            <p:spPr bwMode="auto">
              <a:xfrm>
                <a:off x="113" y="1526"/>
                <a:ext cx="45" cy="45"/>
              </a:xfrm>
              <a:prstGeom prst="ellipse">
                <a:avLst/>
              </a:prstGeom>
              <a:solidFill>
                <a:srgbClr val="CCECFF"/>
              </a:solidFill>
              <a:ln w="9525">
                <a:noFill/>
                <a:round/>
                <a:headEnd/>
                <a:tailEnd/>
              </a:ln>
              <a:effectLst/>
            </p:spPr>
            <p:txBody>
              <a:bodyPr wrap="none" anchor="ctr"/>
              <a:lstStyle/>
              <a:p>
                <a:pPr algn="ctr" fontAlgn="base">
                  <a:spcBef>
                    <a:spcPct val="0"/>
                  </a:spcBef>
                  <a:spcAft>
                    <a:spcPct val="0"/>
                  </a:spcAft>
                  <a:defRPr/>
                </a:pPr>
                <a:endParaRPr kumimoji="1" lang="ko-KR" altLang="ko-KR" b="1" dirty="0">
                  <a:solidFill>
                    <a:prstClr val="black"/>
                  </a:solidFill>
                  <a:latin typeface="Myriad Pro" pitchFamily="34" charset="0"/>
                  <a:ea typeface="굴림" pitchFamily="50" charset="-127"/>
                </a:endParaRPr>
              </a:p>
            </p:txBody>
          </p:sp>
          <p:sp>
            <p:nvSpPr>
              <p:cNvPr id="82" name="Oval 47"/>
              <p:cNvSpPr>
                <a:spLocks noChangeArrowheads="1"/>
              </p:cNvSpPr>
              <p:nvPr userDrawn="1"/>
            </p:nvSpPr>
            <p:spPr bwMode="auto">
              <a:xfrm>
                <a:off x="113" y="1616"/>
                <a:ext cx="45" cy="45"/>
              </a:xfrm>
              <a:prstGeom prst="ellipse">
                <a:avLst/>
              </a:prstGeom>
              <a:solidFill>
                <a:srgbClr val="CCECFF"/>
              </a:solidFill>
              <a:ln w="9525">
                <a:noFill/>
                <a:round/>
                <a:headEnd/>
                <a:tailEnd/>
              </a:ln>
              <a:effectLst/>
            </p:spPr>
            <p:txBody>
              <a:bodyPr wrap="none" anchor="ctr"/>
              <a:lstStyle/>
              <a:p>
                <a:pPr algn="ctr" fontAlgn="base">
                  <a:spcBef>
                    <a:spcPct val="0"/>
                  </a:spcBef>
                  <a:spcAft>
                    <a:spcPct val="0"/>
                  </a:spcAft>
                  <a:defRPr/>
                </a:pPr>
                <a:endParaRPr kumimoji="1" lang="ko-KR" altLang="ko-KR" b="1" dirty="0">
                  <a:solidFill>
                    <a:prstClr val="black"/>
                  </a:solidFill>
                  <a:latin typeface="Myriad Pro" pitchFamily="34" charset="0"/>
                  <a:ea typeface="굴림" pitchFamily="50" charset="-127"/>
                </a:endParaRPr>
              </a:p>
            </p:txBody>
          </p:sp>
          <p:sp>
            <p:nvSpPr>
              <p:cNvPr id="83" name="Oval 48"/>
              <p:cNvSpPr>
                <a:spLocks noChangeArrowheads="1"/>
              </p:cNvSpPr>
              <p:nvPr userDrawn="1"/>
            </p:nvSpPr>
            <p:spPr bwMode="auto">
              <a:xfrm>
                <a:off x="113" y="1707"/>
                <a:ext cx="45" cy="45"/>
              </a:xfrm>
              <a:prstGeom prst="ellipse">
                <a:avLst/>
              </a:prstGeom>
              <a:solidFill>
                <a:srgbClr val="CCECFF"/>
              </a:solidFill>
              <a:ln w="9525">
                <a:noFill/>
                <a:round/>
                <a:headEnd/>
                <a:tailEnd/>
              </a:ln>
              <a:effectLst/>
            </p:spPr>
            <p:txBody>
              <a:bodyPr wrap="none" anchor="ctr"/>
              <a:lstStyle/>
              <a:p>
                <a:pPr algn="ctr" fontAlgn="base">
                  <a:spcBef>
                    <a:spcPct val="0"/>
                  </a:spcBef>
                  <a:spcAft>
                    <a:spcPct val="0"/>
                  </a:spcAft>
                  <a:defRPr/>
                </a:pPr>
                <a:endParaRPr kumimoji="1" lang="ko-KR" altLang="ko-KR" b="1" dirty="0">
                  <a:solidFill>
                    <a:prstClr val="black"/>
                  </a:solidFill>
                  <a:latin typeface="Myriad Pro" pitchFamily="34" charset="0"/>
                  <a:ea typeface="굴림" pitchFamily="50" charset="-127"/>
                </a:endParaRPr>
              </a:p>
            </p:txBody>
          </p:sp>
          <p:sp>
            <p:nvSpPr>
              <p:cNvPr id="84" name="Oval 49"/>
              <p:cNvSpPr>
                <a:spLocks noChangeArrowheads="1"/>
              </p:cNvSpPr>
              <p:nvPr userDrawn="1"/>
            </p:nvSpPr>
            <p:spPr bwMode="auto">
              <a:xfrm>
                <a:off x="204" y="1526"/>
                <a:ext cx="45" cy="45"/>
              </a:xfrm>
              <a:prstGeom prst="ellipse">
                <a:avLst/>
              </a:prstGeom>
              <a:solidFill>
                <a:srgbClr val="6699FF"/>
              </a:solidFill>
              <a:ln w="9525">
                <a:noFill/>
                <a:round/>
                <a:headEnd/>
                <a:tailEnd/>
              </a:ln>
              <a:effectLst/>
            </p:spPr>
            <p:txBody>
              <a:bodyPr wrap="none" anchor="ctr"/>
              <a:lstStyle/>
              <a:p>
                <a:pPr algn="ctr" fontAlgn="base">
                  <a:spcBef>
                    <a:spcPct val="0"/>
                  </a:spcBef>
                  <a:spcAft>
                    <a:spcPct val="0"/>
                  </a:spcAft>
                  <a:defRPr/>
                </a:pPr>
                <a:endParaRPr kumimoji="1" lang="ko-KR" altLang="ko-KR" b="1" dirty="0">
                  <a:solidFill>
                    <a:prstClr val="black"/>
                  </a:solidFill>
                  <a:latin typeface="Myriad Pro" pitchFamily="34" charset="0"/>
                  <a:ea typeface="굴림" pitchFamily="50" charset="-127"/>
                </a:endParaRPr>
              </a:p>
            </p:txBody>
          </p:sp>
          <p:sp>
            <p:nvSpPr>
              <p:cNvPr id="85" name="Oval 50"/>
              <p:cNvSpPr>
                <a:spLocks noChangeArrowheads="1"/>
              </p:cNvSpPr>
              <p:nvPr userDrawn="1"/>
            </p:nvSpPr>
            <p:spPr bwMode="auto">
              <a:xfrm>
                <a:off x="204" y="1616"/>
                <a:ext cx="45" cy="45"/>
              </a:xfrm>
              <a:prstGeom prst="ellipse">
                <a:avLst/>
              </a:prstGeom>
              <a:solidFill>
                <a:srgbClr val="6699FF"/>
              </a:solidFill>
              <a:ln w="9525">
                <a:noFill/>
                <a:round/>
                <a:headEnd/>
                <a:tailEnd/>
              </a:ln>
              <a:effectLst/>
            </p:spPr>
            <p:txBody>
              <a:bodyPr wrap="none" anchor="ctr"/>
              <a:lstStyle/>
              <a:p>
                <a:pPr algn="ctr" fontAlgn="base">
                  <a:spcBef>
                    <a:spcPct val="0"/>
                  </a:spcBef>
                  <a:spcAft>
                    <a:spcPct val="0"/>
                  </a:spcAft>
                  <a:defRPr/>
                </a:pPr>
                <a:endParaRPr kumimoji="1" lang="ko-KR" altLang="ko-KR" b="1" dirty="0">
                  <a:solidFill>
                    <a:prstClr val="black"/>
                  </a:solidFill>
                  <a:latin typeface="Myriad Pro" pitchFamily="34" charset="0"/>
                  <a:ea typeface="굴림" pitchFamily="50" charset="-127"/>
                </a:endParaRPr>
              </a:p>
            </p:txBody>
          </p:sp>
          <p:sp>
            <p:nvSpPr>
              <p:cNvPr id="86" name="Oval 51"/>
              <p:cNvSpPr>
                <a:spLocks noChangeArrowheads="1"/>
              </p:cNvSpPr>
              <p:nvPr userDrawn="1"/>
            </p:nvSpPr>
            <p:spPr bwMode="auto">
              <a:xfrm>
                <a:off x="204" y="1707"/>
                <a:ext cx="45" cy="45"/>
              </a:xfrm>
              <a:prstGeom prst="ellipse">
                <a:avLst/>
              </a:prstGeom>
              <a:solidFill>
                <a:srgbClr val="6699FF"/>
              </a:solidFill>
              <a:ln w="9525">
                <a:noFill/>
                <a:round/>
                <a:headEnd/>
                <a:tailEnd/>
              </a:ln>
              <a:effectLst/>
            </p:spPr>
            <p:txBody>
              <a:bodyPr wrap="none" anchor="ctr"/>
              <a:lstStyle/>
              <a:p>
                <a:pPr algn="ctr" fontAlgn="base">
                  <a:spcBef>
                    <a:spcPct val="0"/>
                  </a:spcBef>
                  <a:spcAft>
                    <a:spcPct val="0"/>
                  </a:spcAft>
                  <a:defRPr/>
                </a:pPr>
                <a:endParaRPr kumimoji="1" lang="ko-KR" altLang="ko-KR" b="1" dirty="0">
                  <a:solidFill>
                    <a:prstClr val="black"/>
                  </a:solidFill>
                  <a:latin typeface="Myriad Pro" pitchFamily="34" charset="0"/>
                  <a:ea typeface="굴림" pitchFamily="50" charset="-127"/>
                </a:endParaRPr>
              </a:p>
            </p:txBody>
          </p:sp>
          <p:sp>
            <p:nvSpPr>
              <p:cNvPr id="87" name="Oval 52"/>
              <p:cNvSpPr>
                <a:spLocks noChangeArrowheads="1"/>
              </p:cNvSpPr>
              <p:nvPr userDrawn="1"/>
            </p:nvSpPr>
            <p:spPr bwMode="auto">
              <a:xfrm>
                <a:off x="295" y="1526"/>
                <a:ext cx="45" cy="45"/>
              </a:xfrm>
              <a:prstGeom prst="ellipse">
                <a:avLst/>
              </a:prstGeom>
              <a:solidFill>
                <a:srgbClr val="3333FF"/>
              </a:solidFill>
              <a:ln w="9525">
                <a:noFill/>
                <a:round/>
                <a:headEnd/>
                <a:tailEnd/>
              </a:ln>
              <a:effectLst/>
            </p:spPr>
            <p:txBody>
              <a:bodyPr wrap="none" anchor="ctr"/>
              <a:lstStyle/>
              <a:p>
                <a:pPr algn="ctr" fontAlgn="base">
                  <a:spcBef>
                    <a:spcPct val="0"/>
                  </a:spcBef>
                  <a:spcAft>
                    <a:spcPct val="0"/>
                  </a:spcAft>
                  <a:defRPr/>
                </a:pPr>
                <a:endParaRPr kumimoji="1" lang="ko-KR" altLang="ko-KR" b="1" dirty="0">
                  <a:solidFill>
                    <a:prstClr val="black"/>
                  </a:solidFill>
                  <a:latin typeface="Myriad Pro" pitchFamily="34" charset="0"/>
                  <a:ea typeface="굴림" pitchFamily="50" charset="-127"/>
                </a:endParaRPr>
              </a:p>
            </p:txBody>
          </p:sp>
          <p:sp>
            <p:nvSpPr>
              <p:cNvPr id="88" name="Oval 53"/>
              <p:cNvSpPr>
                <a:spLocks noChangeArrowheads="1"/>
              </p:cNvSpPr>
              <p:nvPr userDrawn="1"/>
            </p:nvSpPr>
            <p:spPr bwMode="auto">
              <a:xfrm>
                <a:off x="295" y="1616"/>
                <a:ext cx="45" cy="45"/>
              </a:xfrm>
              <a:prstGeom prst="ellipse">
                <a:avLst/>
              </a:prstGeom>
              <a:solidFill>
                <a:srgbClr val="3333FF"/>
              </a:solidFill>
              <a:ln w="9525">
                <a:noFill/>
                <a:round/>
                <a:headEnd/>
                <a:tailEnd/>
              </a:ln>
              <a:effectLst/>
            </p:spPr>
            <p:txBody>
              <a:bodyPr wrap="none" anchor="ctr"/>
              <a:lstStyle/>
              <a:p>
                <a:pPr algn="ctr" fontAlgn="base">
                  <a:spcBef>
                    <a:spcPct val="0"/>
                  </a:spcBef>
                  <a:spcAft>
                    <a:spcPct val="0"/>
                  </a:spcAft>
                  <a:defRPr/>
                </a:pPr>
                <a:endParaRPr kumimoji="1" lang="ko-KR" altLang="ko-KR" b="1" dirty="0">
                  <a:solidFill>
                    <a:prstClr val="black"/>
                  </a:solidFill>
                  <a:latin typeface="Myriad Pro" pitchFamily="34" charset="0"/>
                  <a:ea typeface="굴림" pitchFamily="50" charset="-127"/>
                </a:endParaRPr>
              </a:p>
            </p:txBody>
          </p:sp>
          <p:sp>
            <p:nvSpPr>
              <p:cNvPr id="89" name="Oval 54"/>
              <p:cNvSpPr>
                <a:spLocks noChangeArrowheads="1"/>
              </p:cNvSpPr>
              <p:nvPr userDrawn="1"/>
            </p:nvSpPr>
            <p:spPr bwMode="auto">
              <a:xfrm>
                <a:off x="295" y="1707"/>
                <a:ext cx="45" cy="45"/>
              </a:xfrm>
              <a:prstGeom prst="ellipse">
                <a:avLst/>
              </a:prstGeom>
              <a:solidFill>
                <a:srgbClr val="3333FF"/>
              </a:solidFill>
              <a:ln w="9525">
                <a:noFill/>
                <a:round/>
                <a:headEnd/>
                <a:tailEnd/>
              </a:ln>
              <a:effectLst/>
            </p:spPr>
            <p:txBody>
              <a:bodyPr wrap="none" anchor="ctr"/>
              <a:lstStyle/>
              <a:p>
                <a:pPr algn="ctr" fontAlgn="base">
                  <a:spcBef>
                    <a:spcPct val="0"/>
                  </a:spcBef>
                  <a:spcAft>
                    <a:spcPct val="0"/>
                  </a:spcAft>
                  <a:defRPr/>
                </a:pPr>
                <a:endParaRPr kumimoji="1" lang="ko-KR" altLang="ko-KR" b="1" dirty="0">
                  <a:solidFill>
                    <a:prstClr val="black"/>
                  </a:solidFill>
                  <a:latin typeface="Myriad Pro" pitchFamily="34" charset="0"/>
                  <a:ea typeface="굴림" pitchFamily="50" charset="-127"/>
                </a:endParaRPr>
              </a:p>
            </p:txBody>
          </p:sp>
        </p:grpSp>
        <p:pic>
          <p:nvPicPr>
            <p:cNvPr id="76" name="Picture 75"/>
            <p:cNvPicPr>
              <a:picLocks noChangeAspect="1"/>
            </p:cNvPicPr>
            <p:nvPr userDrawn="1"/>
          </p:nvPicPr>
          <p:blipFill rotWithShape="1">
            <a:blip r:embed="rId2">
              <a:extLst>
                <a:ext uri="{28A0092B-C50C-407E-A947-70E740481C1C}">
                  <a14:useLocalDpi xmlns:a14="http://schemas.microsoft.com/office/drawing/2010/main" val="0"/>
                </a:ext>
              </a:extLst>
            </a:blip>
            <a:srcRect l="19511" t="28768" r="19276" b="58021"/>
            <a:stretch/>
          </p:blipFill>
          <p:spPr>
            <a:xfrm>
              <a:off x="7393377" y="2205210"/>
              <a:ext cx="1576495" cy="457200"/>
            </a:xfrm>
            <a:prstGeom prst="rect">
              <a:avLst/>
            </a:prstGeom>
            <a:gradFill>
              <a:gsLst>
                <a:gs pos="0">
                  <a:schemeClr val="tx2">
                    <a:lumMod val="75000"/>
                  </a:schemeClr>
                </a:gs>
                <a:gs pos="50000">
                  <a:schemeClr val="tx2">
                    <a:lumMod val="40000"/>
                    <a:lumOff val="60000"/>
                  </a:schemeClr>
                </a:gs>
                <a:gs pos="100000">
                  <a:schemeClr val="bg1"/>
                </a:gs>
              </a:gsLst>
              <a:lin ang="0" scaled="1"/>
            </a:gradFill>
          </p:spPr>
        </p:pic>
        <p:sp>
          <p:nvSpPr>
            <p:cNvPr id="77" name="Rectangle 41"/>
            <p:cNvSpPr>
              <a:spLocks noChangeArrowheads="1"/>
            </p:cNvSpPr>
            <p:nvPr userDrawn="1"/>
          </p:nvSpPr>
          <p:spPr bwMode="auto">
            <a:xfrm>
              <a:off x="8937155" y="2181810"/>
              <a:ext cx="207172" cy="504000"/>
            </a:xfrm>
            <a:prstGeom prst="rect">
              <a:avLst/>
            </a:prstGeom>
            <a:gradFill flip="none" rotWithShape="1">
              <a:gsLst>
                <a:gs pos="0">
                  <a:schemeClr val="accent1">
                    <a:lumMod val="75000"/>
                  </a:schemeClr>
                </a:gs>
                <a:gs pos="50000">
                  <a:schemeClr val="accent1">
                    <a:lumMod val="40000"/>
                    <a:lumOff val="60000"/>
                  </a:schemeClr>
                </a:gs>
                <a:gs pos="100000">
                  <a:schemeClr val="bg1"/>
                </a:gs>
              </a:gsLst>
              <a:lin ang="10800000" scaled="1"/>
              <a:tileRect/>
            </a:gradFill>
            <a:ln w="9525">
              <a:noFill/>
              <a:miter lim="800000"/>
              <a:headEnd/>
              <a:tailEnd/>
            </a:ln>
            <a:effectLst/>
          </p:spPr>
          <p:txBody>
            <a:bodyPr wrap="none" anchor="ctr"/>
            <a:lstStyle/>
            <a:p>
              <a:pPr algn="ctr" fontAlgn="base">
                <a:spcBef>
                  <a:spcPct val="20000"/>
                </a:spcBef>
                <a:spcAft>
                  <a:spcPct val="0"/>
                </a:spcAft>
                <a:buSzPct val="80000"/>
                <a:buFont typeface="Wingdings 2" pitchFamily="18" charset="2"/>
                <a:buChar char="•"/>
                <a:defRPr/>
              </a:pPr>
              <a:endParaRPr kumimoji="1" lang="ko-KR" altLang="en-US" dirty="0">
                <a:solidFill>
                  <a:prstClr val="black"/>
                </a:solidFill>
                <a:latin typeface="Myriad Pro" pitchFamily="34" charset="0"/>
                <a:ea typeface="굴림" pitchFamily="50" charset="-127"/>
              </a:endParaRPr>
            </a:p>
          </p:txBody>
        </p:sp>
      </p:grpSp>
      <p:pic>
        <p:nvPicPr>
          <p:cNvPr id="107" name="Picture 4"/>
          <p:cNvPicPr>
            <a:picLocks noChangeAspect="1" noChangeArrowheads="1"/>
          </p:cNvPicPr>
          <p:nvPr userDrawn="1"/>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l="32439" t="30185" r="35422" b="28723"/>
          <a:stretch/>
        </p:blipFill>
        <p:spPr bwMode="auto">
          <a:xfrm>
            <a:off x="3832685" y="3085144"/>
            <a:ext cx="1483671" cy="1476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aeropark\Pictures\vortex staying 비교.png"/>
          <p:cNvPicPr>
            <a:picLocks noChangeAspect="1" noChangeArrowheads="1"/>
          </p:cNvPicPr>
          <p:nvPr userDrawn="1"/>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r="41184"/>
          <a:stretch/>
        </p:blipFill>
        <p:spPr bwMode="auto">
          <a:xfrm>
            <a:off x="7308304" y="3130135"/>
            <a:ext cx="1566000" cy="13789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 41"/>
          <p:cNvGrpSpPr>
            <a:grpSpLocks noChangeAspect="1"/>
          </p:cNvGrpSpPr>
          <p:nvPr userDrawn="1"/>
        </p:nvGrpSpPr>
        <p:grpSpPr>
          <a:xfrm>
            <a:off x="2035678" y="3093691"/>
            <a:ext cx="1541711" cy="1440000"/>
            <a:chOff x="1187627" y="660123"/>
            <a:chExt cx="5136586" cy="4797709"/>
          </a:xfrm>
        </p:grpSpPr>
        <p:pic>
          <p:nvPicPr>
            <p:cNvPr id="43" name="Picture 1"/>
            <p:cNvPicPr>
              <a:picLocks noChangeAspect="1" noChangeArrowheads="1"/>
            </p:cNvPicPr>
            <p:nvPr/>
          </p:nvPicPr>
          <p:blipFill rotWithShape="1">
            <a:blip r:embed="rId5">
              <a:duotone>
                <a:schemeClr val="accent1">
                  <a:shade val="45000"/>
                  <a:satMod val="135000"/>
                </a:schemeClr>
                <a:prstClr val="white"/>
              </a:duotone>
            </a:blip>
            <a:srcRect l="607" t="829" r="24873" b="1194"/>
            <a:stretch/>
          </p:blipFill>
          <p:spPr bwMode="auto">
            <a:xfrm>
              <a:off x="1187627" y="660123"/>
              <a:ext cx="5136586" cy="4797709"/>
            </a:xfrm>
            <a:prstGeom prst="rect">
              <a:avLst/>
            </a:prstGeom>
            <a:noFill/>
            <a:ln w="9525">
              <a:noFill/>
              <a:miter lim="800000"/>
              <a:headEnd/>
              <a:tailEnd/>
            </a:ln>
          </p:spPr>
        </p:pic>
        <p:sp>
          <p:nvSpPr>
            <p:cNvPr id="44" name="Rectangle 43"/>
            <p:cNvSpPr/>
            <p:nvPr/>
          </p:nvSpPr>
          <p:spPr>
            <a:xfrm>
              <a:off x="4067943" y="4005062"/>
              <a:ext cx="2256270" cy="720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ko-KR" altLang="en-US" dirty="0">
                <a:solidFill>
                  <a:prstClr val="white"/>
                </a:solidFill>
              </a:endParaRPr>
            </a:p>
          </p:txBody>
        </p:sp>
      </p:grpSp>
      <p:grpSp>
        <p:nvGrpSpPr>
          <p:cNvPr id="3" name="Group 2"/>
          <p:cNvGrpSpPr/>
          <p:nvPr userDrawn="1"/>
        </p:nvGrpSpPr>
        <p:grpSpPr>
          <a:xfrm>
            <a:off x="339712" y="3049591"/>
            <a:ext cx="1483585" cy="1484100"/>
            <a:chOff x="7356871" y="3049591"/>
            <a:chExt cx="1483585" cy="1484100"/>
          </a:xfrm>
        </p:grpSpPr>
        <p:pic>
          <p:nvPicPr>
            <p:cNvPr id="4" name="Picture 5" descr="C:\Users\aeropark\Pictures\SBIG_Mirror.bmp"/>
            <p:cNvPicPr>
              <a:picLocks noChangeAspect="1" noChangeArrowheads="1"/>
            </p:cNvPicPr>
            <p:nvPr userDrawn="1"/>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r="1248" b="14152"/>
            <a:stretch/>
          </p:blipFill>
          <p:spPr bwMode="auto">
            <a:xfrm>
              <a:off x="7356871" y="3432866"/>
              <a:ext cx="1371600" cy="1100825"/>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112"/>
            <p:cNvPicPr>
              <a:picLocks noChangeAspect="1"/>
            </p:cNvPicPr>
            <p:nvPr/>
          </p:nvPicPr>
          <p:blipFill rotWithShape="1">
            <a:blip r:embed="rId7" cstate="print">
              <a:duotone>
                <a:schemeClr val="accent6">
                  <a:shade val="45000"/>
                  <a:satMod val="135000"/>
                </a:schemeClr>
                <a:prstClr val="white"/>
              </a:duotone>
              <a:extLst>
                <a:ext uri="{28A0092B-C50C-407E-A947-70E740481C1C}">
                  <a14:useLocalDpi xmlns:a14="http://schemas.microsoft.com/office/drawing/2010/main" val="0"/>
                </a:ext>
              </a:extLst>
            </a:blip>
            <a:srcRect t="11842" b="21909"/>
            <a:stretch/>
          </p:blipFill>
          <p:spPr>
            <a:xfrm>
              <a:off x="7834616" y="3049591"/>
              <a:ext cx="1005840" cy="507383"/>
            </a:xfrm>
            <a:prstGeom prst="rect">
              <a:avLst/>
            </a:prstGeom>
          </p:spPr>
        </p:pic>
      </p:grpSp>
      <p:pic>
        <p:nvPicPr>
          <p:cNvPr id="40" name="_x222270320" descr="EMB000006fc6285"/>
          <p:cNvPicPr>
            <a:picLocks noChangeAspect="1" noChangeArrowheads="1"/>
          </p:cNvPicPr>
          <p:nvPr userDrawn="1"/>
        </p:nvPicPr>
        <p:blipFill rotWithShape="1">
          <a:blip r:embed="rId8" cstate="print">
            <a:duotone>
              <a:schemeClr val="accent3">
                <a:shade val="45000"/>
                <a:satMod val="135000"/>
              </a:schemeClr>
              <a:prstClr val="white"/>
            </a:duotone>
            <a:extLst>
              <a:ext uri="{28A0092B-C50C-407E-A947-70E740481C1C}">
                <a14:useLocalDpi xmlns:a14="http://schemas.microsoft.com/office/drawing/2010/main" val="0"/>
              </a:ext>
            </a:extLst>
          </a:blip>
          <a:srcRect l="32992" t="51043" r="41213" b="4696"/>
          <a:stretch/>
        </p:blipFill>
        <p:spPr bwMode="auto">
          <a:xfrm>
            <a:off x="5667484" y="3099729"/>
            <a:ext cx="1296144" cy="1442369"/>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91156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sp>
        <p:nvSpPr>
          <p:cNvPr id="51" name="슬라이드 번호 개체 틀 5"/>
          <p:cNvSpPr>
            <a:spLocks noGrp="1"/>
          </p:cNvSpPr>
          <p:nvPr>
            <p:ph type="sldNum" sz="quarter" idx="10"/>
          </p:nvPr>
        </p:nvSpPr>
        <p:spPr>
          <a:xfrm>
            <a:off x="4090988" y="6494780"/>
            <a:ext cx="752475" cy="365125"/>
          </a:xfrm>
        </p:spPr>
        <p:txBody>
          <a:bodyPr anchor="b"/>
          <a:lstStyle>
            <a:lvl1pPr>
              <a:defRPr sz="1300" i="0" baseline="0">
                <a:latin typeface="Times New Roman" pitchFamily="18" charset="0"/>
                <a:ea typeface="맑은 고딕" pitchFamily="50" charset="-127"/>
                <a:cs typeface="Times New Roman" pitchFamily="18" charset="0"/>
              </a:defRPr>
            </a:lvl1pPr>
          </a:lstStyle>
          <a:p>
            <a:pPr algn="ctr">
              <a:defRPr/>
            </a:pPr>
            <a:fld id="{4AA9AA5B-C917-4465-B44E-C9D96AE2C631}" type="slidenum">
              <a:rPr lang="ko-KR" altLang="en-US" smtClean="0">
                <a:solidFill>
                  <a:srgbClr val="1F497D">
                    <a:lumMod val="75000"/>
                  </a:srgbClr>
                </a:solidFill>
              </a:rPr>
              <a:pPr algn="ctr">
                <a:defRPr/>
              </a:pPr>
              <a:t>‹#›</a:t>
            </a:fld>
            <a:endParaRPr lang="ko-KR" altLang="en-US" dirty="0">
              <a:solidFill>
                <a:srgbClr val="1F497D">
                  <a:lumMod val="75000"/>
                </a:srgbClr>
              </a:solidFill>
            </a:endParaRPr>
          </a:p>
        </p:txBody>
      </p:sp>
      <p:sp>
        <p:nvSpPr>
          <p:cNvPr id="9" name="Rectangle 62"/>
          <p:cNvSpPr>
            <a:spLocks noChangeArrowheads="1"/>
          </p:cNvSpPr>
          <p:nvPr userDrawn="1"/>
        </p:nvSpPr>
        <p:spPr bwMode="auto">
          <a:xfrm>
            <a:off x="0" y="911225"/>
            <a:ext cx="9144000" cy="117475"/>
          </a:xfrm>
          <a:prstGeom prst="rect">
            <a:avLst/>
          </a:prstGeom>
          <a:gradFill flip="none" rotWithShape="1">
            <a:gsLst>
              <a:gs pos="0">
                <a:schemeClr val="accent4">
                  <a:lumMod val="40000"/>
                  <a:lumOff val="60000"/>
                </a:schemeClr>
              </a:gs>
              <a:gs pos="100000">
                <a:srgbClr val="376092"/>
              </a:gs>
            </a:gsLst>
            <a:lin ang="0" scaled="0"/>
            <a:tileRect/>
          </a:gradFill>
          <a:ln w="9525">
            <a:noFill/>
            <a:miter lim="800000"/>
            <a:headEnd/>
            <a:tailEnd/>
          </a:ln>
          <a:effectLst/>
        </p:spPr>
        <p:txBody>
          <a:bodyPr wrap="none" anchor="ctr"/>
          <a:lstStyle/>
          <a:p>
            <a:pPr algn="ctr">
              <a:spcBef>
                <a:spcPct val="20000"/>
              </a:spcBef>
              <a:buSzPct val="80000"/>
              <a:buFont typeface="Wingdings 2" pitchFamily="18" charset="2"/>
              <a:buChar char="•"/>
              <a:defRPr/>
            </a:pPr>
            <a:endParaRPr lang="ko-KR" altLang="en-US" dirty="0">
              <a:solidFill>
                <a:prstClr val="black"/>
              </a:solidFill>
              <a:latin typeface="Arial" pitchFamily="34" charset="0"/>
              <a:ea typeface="굴림" pitchFamily="50" charset="-127"/>
            </a:endParaRPr>
          </a:p>
        </p:txBody>
      </p:sp>
      <p:sp>
        <p:nvSpPr>
          <p:cNvPr id="12" name="Text Box 111"/>
          <p:cNvSpPr txBox="1">
            <a:spLocks noChangeArrowheads="1"/>
          </p:cNvSpPr>
          <p:nvPr userDrawn="1"/>
        </p:nvSpPr>
        <p:spPr bwMode="auto">
          <a:xfrm>
            <a:off x="5511800" y="6561138"/>
            <a:ext cx="3673475" cy="304800"/>
          </a:xfrm>
          <a:prstGeom prst="rect">
            <a:avLst/>
          </a:prstGeom>
          <a:noFill/>
          <a:ln w="9525">
            <a:noFill/>
            <a:miter lim="800000"/>
            <a:headEnd/>
            <a:tailEnd/>
          </a:ln>
          <a:effectLst/>
        </p:spPr>
        <p:txBody>
          <a:bodyPr wrap="none">
            <a:spAutoFit/>
          </a:bodyPr>
          <a:lstStyle/>
          <a:p>
            <a:pPr algn="r" fontAlgn="base">
              <a:spcBef>
                <a:spcPct val="0"/>
              </a:spcBef>
              <a:spcAft>
                <a:spcPct val="0"/>
              </a:spcAft>
              <a:defRPr/>
            </a:pPr>
            <a:r>
              <a:rPr lang="en-US" altLang="ko-KR" sz="1400" b="1" dirty="0">
                <a:solidFill>
                  <a:srgbClr val="003366"/>
                </a:solidFill>
                <a:latin typeface="Times New Roman" pitchFamily="18" charset="0"/>
                <a:ea typeface="맑은 고딕" pitchFamily="50" charset="-127"/>
              </a:rPr>
              <a:t>Aerodynamic Simulation &amp; Design Lab., SNU</a:t>
            </a:r>
          </a:p>
        </p:txBody>
      </p:sp>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1455" y="161405"/>
            <a:ext cx="1034735" cy="738561"/>
          </a:xfrm>
          <a:prstGeom prst="rect">
            <a:avLst/>
          </a:prstGeom>
          <a:gradFill flip="none" rotWithShape="1">
            <a:gsLst>
              <a:gs pos="0">
                <a:srgbClr val="7030A0"/>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pic>
      <p:sp>
        <p:nvSpPr>
          <p:cNvPr id="13" name="Title 12"/>
          <p:cNvSpPr>
            <a:spLocks noGrp="1"/>
          </p:cNvSpPr>
          <p:nvPr userDrawn="1">
            <p:ph type="title"/>
          </p:nvPr>
        </p:nvSpPr>
        <p:spPr>
          <a:xfrm>
            <a:off x="72000" y="260350"/>
            <a:ext cx="9000000" cy="544513"/>
          </a:xfrm>
        </p:spPr>
        <p:txBody>
          <a:bodyPr/>
          <a:lstStyle>
            <a:lvl1pPr>
              <a:defRPr>
                <a:latin typeface="Times New Roman" pitchFamily="18" charset="0"/>
                <a:cs typeface="Times New Roman" pitchFamily="18" charset="0"/>
              </a:defRPr>
            </a:lvl1pPr>
          </a:lstStyle>
          <a:p>
            <a:r>
              <a:rPr lang="en-US" altLang="ko-KR" dirty="0"/>
              <a:t>Click to edit Master title style</a:t>
            </a:r>
            <a:endParaRPr lang="ko-KR" altLang="en-US" dirty="0"/>
          </a:p>
        </p:txBody>
      </p:sp>
      <p:sp>
        <p:nvSpPr>
          <p:cNvPr id="37" name="Rectangle 56"/>
          <p:cNvSpPr>
            <a:spLocks noChangeArrowheads="1"/>
          </p:cNvSpPr>
          <p:nvPr userDrawn="1"/>
        </p:nvSpPr>
        <p:spPr bwMode="auto">
          <a:xfrm flipH="1">
            <a:off x="0" y="6525915"/>
            <a:ext cx="9144000" cy="71437"/>
          </a:xfrm>
          <a:prstGeom prst="rect">
            <a:avLst/>
          </a:prstGeom>
          <a:gradFill flip="none" rotWithShape="1">
            <a:gsLst>
              <a:gs pos="0">
                <a:schemeClr val="accent4">
                  <a:lumMod val="40000"/>
                  <a:lumOff val="60000"/>
                </a:schemeClr>
              </a:gs>
              <a:gs pos="100000">
                <a:srgbClr val="003366"/>
              </a:gs>
            </a:gsLst>
            <a:lin ang="10800000" scaled="1"/>
            <a:tileRect/>
          </a:gradFill>
          <a:ln>
            <a:noFill/>
          </a:ln>
          <a:extLst/>
        </p:spPr>
        <p:txBody>
          <a:bodyPr wrap="none" anchor="ctr"/>
          <a:lstStyle/>
          <a:p>
            <a:pPr algn="ctr" fontAlgn="base">
              <a:spcBef>
                <a:spcPct val="20000"/>
              </a:spcBef>
              <a:spcAft>
                <a:spcPct val="0"/>
              </a:spcAft>
              <a:buSzPct val="80000"/>
              <a:buFont typeface="Wingdings 2" pitchFamily="18" charset="2"/>
              <a:buChar char="•"/>
            </a:pPr>
            <a:endParaRPr kumimoji="1" lang="ko-KR" altLang="en-US" dirty="0">
              <a:solidFill>
                <a:prstClr val="black"/>
              </a:solidFill>
              <a:latin typeface="굴림" pitchFamily="50" charset="-127"/>
              <a:ea typeface="굴림" pitchFamily="50" charset="-127"/>
            </a:endParaRPr>
          </a:p>
        </p:txBody>
      </p:sp>
      <p:sp>
        <p:nvSpPr>
          <p:cNvPr id="28" name="Text Box 111"/>
          <p:cNvSpPr txBox="1">
            <a:spLocks noChangeArrowheads="1"/>
          </p:cNvSpPr>
          <p:nvPr userDrawn="1"/>
        </p:nvSpPr>
        <p:spPr bwMode="auto">
          <a:xfrm>
            <a:off x="2974298" y="6561138"/>
            <a:ext cx="229550" cy="307777"/>
          </a:xfrm>
          <a:prstGeom prst="rect">
            <a:avLst/>
          </a:prstGeom>
          <a:noFill/>
          <a:ln w="9525">
            <a:noFill/>
            <a:miter lim="800000"/>
            <a:headEnd/>
            <a:tailEnd/>
          </a:ln>
          <a:effectLst/>
        </p:spPr>
        <p:txBody>
          <a:bodyPr wrap="none">
            <a:spAutoFit/>
          </a:bodyPr>
          <a:lstStyle/>
          <a:p>
            <a:pPr algn="r" fontAlgn="base">
              <a:spcBef>
                <a:spcPct val="0"/>
              </a:spcBef>
              <a:spcAft>
                <a:spcPct val="0"/>
              </a:spcAft>
              <a:defRPr/>
            </a:pPr>
            <a:r>
              <a:rPr lang="en-US" altLang="ko-KR" sz="1400" b="1" dirty="0">
                <a:solidFill>
                  <a:srgbClr val="003366"/>
                </a:solidFill>
                <a:latin typeface="Times New Roman" pitchFamily="18" charset="0"/>
                <a:ea typeface="맑은 고딕" pitchFamily="50" charset="-127"/>
              </a:rPr>
              <a:t> </a:t>
            </a:r>
          </a:p>
        </p:txBody>
      </p:sp>
      <p:sp>
        <p:nvSpPr>
          <p:cNvPr id="3" name="텍스트 개체 틀 2"/>
          <p:cNvSpPr>
            <a:spLocks noGrp="1"/>
          </p:cNvSpPr>
          <p:nvPr>
            <p:ph type="body" sz="quarter" idx="11"/>
          </p:nvPr>
        </p:nvSpPr>
        <p:spPr>
          <a:xfrm>
            <a:off x="72000" y="1091467"/>
            <a:ext cx="9000000" cy="5400000"/>
          </a:xfrm>
        </p:spPr>
        <p:txBody>
          <a:bodyPr/>
          <a:lstStyle>
            <a:lvl1pPr marL="0" indent="180000">
              <a:spcBef>
                <a:spcPts val="0"/>
              </a:spcBef>
              <a:spcAft>
                <a:spcPts val="500"/>
              </a:spcAft>
              <a:buSzPct val="70000"/>
              <a:buFont typeface="Wingdings" panose="05000000000000000000" pitchFamily="2" charset="2"/>
              <a:buChar char="v"/>
              <a:defRPr sz="1500" b="1">
                <a:ln w="1270">
                  <a:solidFill>
                    <a:schemeClr val="accent1">
                      <a:alpha val="0"/>
                    </a:schemeClr>
                  </a:solidFill>
                </a:ln>
                <a:solidFill>
                  <a:schemeClr val="tx2">
                    <a:lumMod val="50000"/>
                  </a:schemeClr>
                </a:solidFill>
                <a:latin typeface="Times New Roman" panose="02020603050405020304" pitchFamily="18" charset="0"/>
                <a:cs typeface="Times New Roman" panose="02020603050405020304" pitchFamily="18" charset="0"/>
              </a:defRPr>
            </a:lvl1pPr>
            <a:lvl2pPr marL="180000" indent="180000">
              <a:spcBef>
                <a:spcPts val="0"/>
              </a:spcBef>
              <a:spcAft>
                <a:spcPts val="500"/>
              </a:spcAft>
              <a:buClr>
                <a:schemeClr val="accent4"/>
              </a:buClr>
              <a:buFont typeface="Wingdings" panose="05000000000000000000" pitchFamily="2" charset="2"/>
              <a:buChar char="§"/>
              <a:defRPr sz="1300" b="1">
                <a:ln w="1270">
                  <a:solidFill>
                    <a:schemeClr val="accent1">
                      <a:alpha val="0"/>
                    </a:schemeClr>
                  </a:solidFill>
                </a:ln>
                <a:solidFill>
                  <a:schemeClr val="accent4">
                    <a:lumMod val="50000"/>
                  </a:schemeClr>
                </a:solidFill>
              </a:defRPr>
            </a:lvl2pPr>
            <a:lvl3pPr marL="270000" indent="0">
              <a:spcBef>
                <a:spcPts val="0"/>
              </a:spcBef>
              <a:buClr>
                <a:schemeClr val="bg1"/>
              </a:buClr>
              <a:defRPr sz="1100">
                <a:ln w="1270">
                  <a:solidFill>
                    <a:schemeClr val="accent1">
                      <a:alpha val="0"/>
                    </a:schemeClr>
                  </a:solidFill>
                </a:ln>
                <a:solidFill>
                  <a:schemeClr val="tx1">
                    <a:lumMod val="95000"/>
                    <a:lumOff val="5000"/>
                  </a:schemeClr>
                </a:solidFill>
              </a:defRPr>
            </a:lvl3pPr>
            <a:lvl4pPr>
              <a:defRPr>
                <a:ln w="1270">
                  <a:solidFill>
                    <a:schemeClr val="accent1">
                      <a:alpha val="0"/>
                    </a:schemeClr>
                  </a:solidFill>
                </a:ln>
              </a:defRPr>
            </a:lvl4pPr>
            <a:lvl5pPr marL="982663" marR="0" indent="-180975" algn="l" defTabSz="914400" rtl="0" eaLnBrk="0" fontAlgn="base" latinLnBrk="1" hangingPunct="0">
              <a:lnSpc>
                <a:spcPct val="100000"/>
              </a:lnSpc>
              <a:spcBef>
                <a:spcPct val="20000"/>
              </a:spcBef>
              <a:spcAft>
                <a:spcPct val="0"/>
              </a:spcAft>
              <a:buClr>
                <a:srgbClr val="002060"/>
              </a:buClr>
              <a:buSzTx/>
              <a:buFont typeface="Arial" pitchFamily="34" charset="0"/>
              <a:buChar char="•"/>
              <a:tabLst/>
              <a:defRPr>
                <a:ln w="1270">
                  <a:solidFill>
                    <a:schemeClr val="accent1">
                      <a:alpha val="0"/>
                    </a:schemeClr>
                  </a:solidFill>
                </a:ln>
              </a:defRPr>
            </a:lvl5p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altLang="ko-KR" dirty="0"/>
          </a:p>
          <a:p>
            <a:pPr lvl="4"/>
            <a:endParaRPr lang="ko-KR" altLang="en-US" dirty="0"/>
          </a:p>
        </p:txBody>
      </p:sp>
    </p:spTree>
    <p:extLst>
      <p:ext uri="{BB962C8B-B14F-4D97-AF65-F5344CB8AC3E}">
        <p14:creationId xmlns:p14="http://schemas.microsoft.com/office/powerpoint/2010/main" val="17585868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6" name="제목 개체 틀 1"/>
          <p:cNvSpPr>
            <a:spLocks noGrp="1"/>
          </p:cNvSpPr>
          <p:nvPr>
            <p:ph type="title"/>
          </p:nvPr>
        </p:nvSpPr>
        <p:spPr bwMode="auto">
          <a:xfrm>
            <a:off x="1331640" y="260350"/>
            <a:ext cx="6984776"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ko-KR" altLang="en-US" dirty="0"/>
          </a:p>
        </p:txBody>
      </p:sp>
      <p:sp>
        <p:nvSpPr>
          <p:cNvPr id="53" name="슬라이드 번호 개체 틀 5"/>
          <p:cNvSpPr>
            <a:spLocks noGrp="1"/>
          </p:cNvSpPr>
          <p:nvPr>
            <p:ph type="sldNum" sz="quarter" idx="4"/>
          </p:nvPr>
        </p:nvSpPr>
        <p:spPr>
          <a:xfrm>
            <a:off x="4090988" y="6540500"/>
            <a:ext cx="752475" cy="365125"/>
          </a:xfrm>
          <a:prstGeom prst="rect">
            <a:avLst/>
          </a:prstGeom>
        </p:spPr>
        <p:txBody>
          <a:bodyPr vert="horz" lIns="91440" tIns="45720" rIns="91440" bIns="45720" rtlCol="0" anchor="ctr"/>
          <a:lstStyle>
            <a:lvl1pPr algn="r" fontAlgn="auto">
              <a:spcBef>
                <a:spcPts val="0"/>
              </a:spcBef>
              <a:spcAft>
                <a:spcPts val="0"/>
              </a:spcAft>
              <a:defRPr kumimoji="0" sz="1200" b="1" i="1">
                <a:solidFill>
                  <a:schemeClr val="tx2">
                    <a:lumMod val="75000"/>
                  </a:schemeClr>
                </a:solidFill>
                <a:latin typeface="Segoe UI" pitchFamily="34" charset="0"/>
                <a:ea typeface="+mn-ea"/>
                <a:cs typeface="Segoe UI" pitchFamily="34" charset="0"/>
              </a:defRPr>
            </a:lvl1pPr>
          </a:lstStyle>
          <a:p>
            <a:pPr algn="ctr">
              <a:defRPr/>
            </a:pPr>
            <a:fld id="{09335B58-2048-4DFC-A8C8-40167E960B02}" type="slidenum">
              <a:rPr lang="ko-KR" altLang="en-US" smtClean="0">
                <a:solidFill>
                  <a:srgbClr val="1F497D">
                    <a:lumMod val="75000"/>
                  </a:srgbClr>
                </a:solidFill>
              </a:rPr>
              <a:pPr algn="ctr">
                <a:defRPr/>
              </a:pPr>
              <a:t>‹#›</a:t>
            </a:fld>
            <a:endParaRPr lang="ko-KR" altLang="en-US" dirty="0">
              <a:solidFill>
                <a:srgbClr val="1F497D">
                  <a:lumMod val="75000"/>
                </a:srgbClr>
              </a:solidFill>
            </a:endParaRPr>
          </a:p>
        </p:txBody>
      </p:sp>
      <p:sp>
        <p:nvSpPr>
          <p:cNvPr id="2" name="Text Placeholder 1"/>
          <p:cNvSpPr>
            <a:spLocks noGrp="1"/>
          </p:cNvSpPr>
          <p:nvPr>
            <p:ph type="body" idx="1"/>
          </p:nvPr>
        </p:nvSpPr>
        <p:spPr>
          <a:xfrm>
            <a:off x="432000" y="1124743"/>
            <a:ext cx="8427600" cy="5331600"/>
          </a:xfrm>
          <a:prstGeom prst="rect">
            <a:avLst/>
          </a:prstGeom>
        </p:spPr>
        <p:txBody>
          <a:bodyPr vert="horz" lIns="91440" tIns="45720" rIns="91440" bIns="45720" rtlCol="0">
            <a:normAutofit/>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ko-KR" altLang="en-US" dirty="0"/>
          </a:p>
        </p:txBody>
      </p:sp>
    </p:spTree>
    <p:extLst>
      <p:ext uri="{BB962C8B-B14F-4D97-AF65-F5344CB8AC3E}">
        <p14:creationId xmlns:p14="http://schemas.microsoft.com/office/powerpoint/2010/main" val="4265847630"/>
      </p:ext>
    </p:extLst>
  </p:cSld>
  <p:clrMap bg1="lt1" tx1="dk1" bg2="lt2" tx2="dk2" accent1="accent1" accent2="accent2" accent3="accent3" accent4="accent4" accent5="accent5" accent6="accent6" hlink="hlink" folHlink="folHlink"/>
  <p:sldLayoutIdLst>
    <p:sldLayoutId id="2147483661" r:id="rId1"/>
    <p:sldLayoutId id="2147483664" r:id="rId2"/>
  </p:sldLayoutIdLst>
  <p:hf hdr="0" ftr="0" dt="0"/>
  <p:txStyles>
    <p:titleStyle>
      <a:lvl1pPr algn="ctr" rtl="0" eaLnBrk="0" fontAlgn="base" latinLnBrk="1" hangingPunct="0">
        <a:spcBef>
          <a:spcPct val="0"/>
        </a:spcBef>
        <a:spcAft>
          <a:spcPct val="0"/>
        </a:spcAft>
        <a:defRPr sz="2400" b="1" kern="1200" baseline="0">
          <a:solidFill>
            <a:srgbClr val="003366"/>
          </a:solidFill>
          <a:latin typeface="Times New Roman" pitchFamily="18" charset="0"/>
          <a:ea typeface="맑은 고딕" pitchFamily="50" charset="-127"/>
          <a:cs typeface="Times New Roman" pitchFamily="18" charset="0"/>
        </a:defRPr>
      </a:lvl1pPr>
      <a:lvl2pPr algn="ctr" rtl="0" eaLnBrk="0" fontAlgn="base" latinLnBrk="1" hangingPunct="0">
        <a:spcBef>
          <a:spcPct val="0"/>
        </a:spcBef>
        <a:spcAft>
          <a:spcPct val="0"/>
        </a:spcAft>
        <a:defRPr sz="2400" b="1">
          <a:solidFill>
            <a:schemeClr val="bg1"/>
          </a:solidFill>
          <a:latin typeface="Times New Roman" pitchFamily="18" charset="0"/>
          <a:ea typeface="굴림" charset="-127"/>
        </a:defRPr>
      </a:lvl2pPr>
      <a:lvl3pPr algn="ctr" rtl="0" eaLnBrk="0" fontAlgn="base" latinLnBrk="1" hangingPunct="0">
        <a:spcBef>
          <a:spcPct val="0"/>
        </a:spcBef>
        <a:spcAft>
          <a:spcPct val="0"/>
        </a:spcAft>
        <a:defRPr sz="2400" b="1">
          <a:solidFill>
            <a:schemeClr val="bg1"/>
          </a:solidFill>
          <a:latin typeface="Times New Roman" pitchFamily="18" charset="0"/>
          <a:ea typeface="굴림" charset="-127"/>
        </a:defRPr>
      </a:lvl3pPr>
      <a:lvl4pPr algn="ctr" rtl="0" eaLnBrk="0" fontAlgn="base" latinLnBrk="1" hangingPunct="0">
        <a:spcBef>
          <a:spcPct val="0"/>
        </a:spcBef>
        <a:spcAft>
          <a:spcPct val="0"/>
        </a:spcAft>
        <a:defRPr sz="2400" b="1">
          <a:solidFill>
            <a:schemeClr val="bg1"/>
          </a:solidFill>
          <a:latin typeface="Times New Roman" pitchFamily="18" charset="0"/>
          <a:ea typeface="굴림" charset="-127"/>
        </a:defRPr>
      </a:lvl4pPr>
      <a:lvl5pPr algn="ctr" rtl="0" eaLnBrk="0" fontAlgn="base" latinLnBrk="1" hangingPunct="0">
        <a:spcBef>
          <a:spcPct val="0"/>
        </a:spcBef>
        <a:spcAft>
          <a:spcPct val="0"/>
        </a:spcAft>
        <a:defRPr sz="2400" b="1">
          <a:solidFill>
            <a:schemeClr val="bg1"/>
          </a:solidFill>
          <a:latin typeface="Times New Roman" pitchFamily="18" charset="0"/>
          <a:ea typeface="굴림" charset="-127"/>
        </a:defRPr>
      </a:lvl5pPr>
      <a:lvl6pPr marL="457200" algn="ctr" rtl="0" fontAlgn="base" latinLnBrk="1">
        <a:spcBef>
          <a:spcPct val="0"/>
        </a:spcBef>
        <a:spcAft>
          <a:spcPct val="0"/>
        </a:spcAft>
        <a:defRPr sz="2400" b="1">
          <a:solidFill>
            <a:schemeClr val="bg1"/>
          </a:solidFill>
          <a:latin typeface="Times New Roman" pitchFamily="18" charset="0"/>
          <a:ea typeface="굴림" charset="-127"/>
        </a:defRPr>
      </a:lvl6pPr>
      <a:lvl7pPr marL="914400" algn="ctr" rtl="0" fontAlgn="base" latinLnBrk="1">
        <a:spcBef>
          <a:spcPct val="0"/>
        </a:spcBef>
        <a:spcAft>
          <a:spcPct val="0"/>
        </a:spcAft>
        <a:defRPr sz="2400" b="1">
          <a:solidFill>
            <a:schemeClr val="bg1"/>
          </a:solidFill>
          <a:latin typeface="Times New Roman" pitchFamily="18" charset="0"/>
          <a:ea typeface="굴림" charset="-127"/>
        </a:defRPr>
      </a:lvl7pPr>
      <a:lvl8pPr marL="1371600" algn="ctr" rtl="0" fontAlgn="base" latinLnBrk="1">
        <a:spcBef>
          <a:spcPct val="0"/>
        </a:spcBef>
        <a:spcAft>
          <a:spcPct val="0"/>
        </a:spcAft>
        <a:defRPr sz="2400" b="1">
          <a:solidFill>
            <a:schemeClr val="bg1"/>
          </a:solidFill>
          <a:latin typeface="Times New Roman" pitchFamily="18" charset="0"/>
          <a:ea typeface="굴림" charset="-127"/>
        </a:defRPr>
      </a:lvl8pPr>
      <a:lvl9pPr marL="1828800" algn="ctr" rtl="0" fontAlgn="base" latinLnBrk="1">
        <a:spcBef>
          <a:spcPct val="0"/>
        </a:spcBef>
        <a:spcAft>
          <a:spcPct val="0"/>
        </a:spcAft>
        <a:defRPr sz="2400" b="1">
          <a:solidFill>
            <a:schemeClr val="bg1"/>
          </a:solidFill>
          <a:latin typeface="Times New Roman" pitchFamily="18" charset="0"/>
          <a:ea typeface="굴림" charset="-127"/>
        </a:defRPr>
      </a:lvl9pPr>
    </p:titleStyle>
    <p:bodyStyle>
      <a:lvl1pPr marL="342900" indent="-342900" algn="l" rtl="0" eaLnBrk="0" fontAlgn="base" latinLnBrk="1" hangingPunct="0">
        <a:spcBef>
          <a:spcPct val="20000"/>
        </a:spcBef>
        <a:spcAft>
          <a:spcPct val="0"/>
        </a:spcAft>
        <a:buClr>
          <a:schemeClr val="tx2"/>
        </a:buClr>
        <a:buFont typeface="Wingdings" pitchFamily="2" charset="2"/>
        <a:buChar char="l"/>
        <a:defRPr sz="2000" b="1" kern="1200" baseline="0">
          <a:solidFill>
            <a:srgbClr val="003366"/>
          </a:solidFill>
          <a:latin typeface="Times New Roman" pitchFamily="18" charset="0"/>
          <a:ea typeface="맑은 고딕" pitchFamily="50" charset="-127"/>
          <a:cs typeface="Times New Roman" pitchFamily="18" charset="0"/>
        </a:defRPr>
      </a:lvl1pPr>
      <a:lvl2pPr marL="534988" indent="-268288" algn="l" rtl="0" eaLnBrk="0" fontAlgn="base" latinLnBrk="1" hangingPunct="0">
        <a:spcBef>
          <a:spcPct val="20000"/>
        </a:spcBef>
        <a:spcAft>
          <a:spcPct val="0"/>
        </a:spcAft>
        <a:buClr>
          <a:schemeClr val="tx2">
            <a:lumMod val="60000"/>
            <a:lumOff val="40000"/>
          </a:schemeClr>
        </a:buClr>
        <a:buFont typeface="Wingdings" pitchFamily="2" charset="2"/>
        <a:buChar char="l"/>
        <a:defRPr b="1" kern="1200" baseline="0">
          <a:solidFill>
            <a:srgbClr val="336699"/>
          </a:solidFill>
          <a:latin typeface="Times New Roman" pitchFamily="18" charset="0"/>
          <a:ea typeface="맑은 고딕" pitchFamily="50" charset="-127"/>
          <a:cs typeface="Times New Roman" pitchFamily="18" charset="0"/>
        </a:defRPr>
      </a:lvl2pPr>
      <a:lvl3pPr marL="715963" indent="-266700" algn="l" rtl="0" eaLnBrk="0" fontAlgn="base" latinLnBrk="1" hangingPunct="0">
        <a:spcBef>
          <a:spcPct val="20000"/>
        </a:spcBef>
        <a:spcAft>
          <a:spcPct val="0"/>
        </a:spcAft>
        <a:buClr>
          <a:schemeClr val="accent4">
            <a:lumMod val="60000"/>
            <a:lumOff val="40000"/>
          </a:schemeClr>
        </a:buClr>
        <a:buFont typeface="Wingdings" pitchFamily="2" charset="2"/>
        <a:buChar char="l"/>
        <a:defRPr sz="1400" kern="1200" baseline="0">
          <a:solidFill>
            <a:srgbClr val="5F5F5F"/>
          </a:solidFill>
          <a:latin typeface="Times New Roman" pitchFamily="18" charset="0"/>
          <a:ea typeface="맑은 고딕" pitchFamily="50" charset="-127"/>
          <a:cs typeface="Times New Roman" pitchFamily="18" charset="0"/>
        </a:defRPr>
      </a:lvl3pPr>
      <a:lvl4pPr marL="801688" indent="-171450" algn="l" rtl="0" eaLnBrk="0" fontAlgn="base" latinLnBrk="1" hangingPunct="0">
        <a:spcBef>
          <a:spcPct val="20000"/>
        </a:spcBef>
        <a:spcAft>
          <a:spcPct val="0"/>
        </a:spcAft>
        <a:buClr>
          <a:srgbClr val="338BA3"/>
        </a:buClr>
        <a:buFont typeface="Wingdings" pitchFamily="2" charset="2"/>
        <a:buChar char="l"/>
        <a:defRPr sz="1200" b="0" kern="1200" baseline="0">
          <a:solidFill>
            <a:schemeClr val="tx1"/>
          </a:solidFill>
          <a:latin typeface="Times New Roman" pitchFamily="18" charset="0"/>
          <a:ea typeface="맑은 고딕" pitchFamily="50" charset="-127"/>
          <a:cs typeface="Times New Roman" pitchFamily="18" charset="0"/>
        </a:defRPr>
      </a:lvl4pPr>
      <a:lvl5pPr marL="982663" indent="-180975" algn="l" rtl="0" eaLnBrk="0" fontAlgn="base" latinLnBrk="1" hangingPunct="0">
        <a:spcBef>
          <a:spcPct val="20000"/>
        </a:spcBef>
        <a:spcAft>
          <a:spcPct val="0"/>
        </a:spcAft>
        <a:buClr>
          <a:srgbClr val="002060"/>
        </a:buClr>
        <a:buFont typeface="Arial" pitchFamily="34" charset="0"/>
        <a:buChar char="•"/>
        <a:defRPr sz="1000" kern="1200" baseline="0">
          <a:solidFill>
            <a:schemeClr val="tx1"/>
          </a:solidFill>
          <a:latin typeface="Times New Roman" pitchFamily="18" charset="0"/>
          <a:ea typeface="맑은 고딕" pitchFamily="50" charset="-127"/>
          <a:cs typeface="Times New Roman" pitchFamily="18"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765C3F6-7114-4E85-B58A-203F82A6A7CD}"/>
              </a:ext>
            </a:extLst>
          </p:cNvPr>
          <p:cNvSpPr>
            <a:spLocks noGrp="1"/>
          </p:cNvSpPr>
          <p:nvPr>
            <p:ph type="sldNum" sz="quarter" idx="10"/>
          </p:nvPr>
        </p:nvSpPr>
        <p:spPr/>
        <p:txBody>
          <a:bodyPr/>
          <a:lstStyle/>
          <a:p>
            <a:pPr algn="ctr">
              <a:defRPr/>
            </a:pPr>
            <a:fld id="{4AA9AA5B-C917-4465-B44E-C9D96AE2C631}" type="slidenum">
              <a:rPr lang="ko-KR" altLang="en-US" smtClean="0">
                <a:solidFill>
                  <a:srgbClr val="1F497D">
                    <a:lumMod val="75000"/>
                  </a:srgbClr>
                </a:solidFill>
              </a:rPr>
              <a:pPr algn="ctr">
                <a:defRPr/>
              </a:pPr>
              <a:t>1</a:t>
            </a:fld>
            <a:endParaRPr lang="ko-KR" altLang="en-US" dirty="0">
              <a:solidFill>
                <a:srgbClr val="1F497D">
                  <a:lumMod val="75000"/>
                </a:srgbClr>
              </a:solidFill>
            </a:endParaRPr>
          </a:p>
        </p:txBody>
      </p:sp>
      <p:sp>
        <p:nvSpPr>
          <p:cNvPr id="3" name="제목 2">
            <a:extLst>
              <a:ext uri="{FF2B5EF4-FFF2-40B4-BE49-F238E27FC236}">
                <a16:creationId xmlns:a16="http://schemas.microsoft.com/office/drawing/2014/main" id="{1F1BC4B8-4360-4D0D-96C3-06C1435EF687}"/>
              </a:ext>
            </a:extLst>
          </p:cNvPr>
          <p:cNvSpPr>
            <a:spLocks noGrp="1"/>
          </p:cNvSpPr>
          <p:nvPr>
            <p:ph type="title"/>
          </p:nvPr>
        </p:nvSpPr>
        <p:spPr/>
        <p:txBody>
          <a:bodyPr/>
          <a:lstStyle/>
          <a:p>
            <a:endParaRPr lang="ko-KR" altLang="en-US"/>
          </a:p>
        </p:txBody>
      </p:sp>
      <mc:AlternateContent xmlns:mc="http://schemas.openxmlformats.org/markup-compatibility/2006" xmlns:a14="http://schemas.microsoft.com/office/drawing/2010/main">
        <mc:Choice Requires="a14">
          <p:sp>
            <p:nvSpPr>
              <p:cNvPr id="4" name="텍스트 개체 틀 3">
                <a:extLst>
                  <a:ext uri="{FF2B5EF4-FFF2-40B4-BE49-F238E27FC236}">
                    <a16:creationId xmlns:a16="http://schemas.microsoft.com/office/drawing/2014/main" id="{DDF3F588-F867-4F7A-9204-58B53549A882}"/>
                  </a:ext>
                </a:extLst>
              </p:cNvPr>
              <p:cNvSpPr>
                <a:spLocks noGrp="1"/>
              </p:cNvSpPr>
              <p:nvPr>
                <p:ph type="body" sz="quarter" idx="11"/>
              </p:nvPr>
            </p:nvSpPr>
            <p:spPr/>
            <p:txBody>
              <a:bodyPr/>
              <a:lstStyle/>
              <a:p>
                <a:r>
                  <a:rPr lang="en-US" altLang="ko-KR" dirty="0"/>
                  <a:t>Equation</a:t>
                </a:r>
                <a:r>
                  <a:rPr lang="ko-KR" altLang="en-US" dirty="0"/>
                  <a:t> </a:t>
                </a:r>
                <a:r>
                  <a:rPr lang="en-US" altLang="ko-KR" dirty="0"/>
                  <a:t>of</a:t>
                </a:r>
                <a:r>
                  <a:rPr lang="ko-KR" altLang="en-US" dirty="0"/>
                  <a:t> </a:t>
                </a:r>
                <a:r>
                  <a:rPr lang="en-US" altLang="ko-KR" dirty="0"/>
                  <a:t>State</a:t>
                </a:r>
              </a:p>
              <a:p>
                <a:pPr lvl="2"/>
                <a:r>
                  <a:rPr lang="en-US" altLang="ko-KR" dirty="0"/>
                  <a:t>A thermodynamic equation relating state variables which describes the state of matter under a given set of physical conditions</a:t>
                </a:r>
                <a14:m>
                  <m:oMath xmlns:m="http://schemas.openxmlformats.org/officeDocument/2006/math">
                    <m:d>
                      <m:dPr>
                        <m:ctrlPr>
                          <a:rPr lang="en-US" altLang="ko-KR" b="0" i="1">
                            <a:latin typeface="Cambria Math" panose="02040503050406030204" pitchFamily="18" charset="0"/>
                          </a:rPr>
                        </m:ctrlPr>
                      </m:dPr>
                      <m:e>
                        <m:r>
                          <a:rPr lang="en-US" altLang="ko-KR" b="0" i="1">
                            <a:latin typeface="Cambria Math" panose="02040503050406030204" pitchFamily="18" charset="0"/>
                          </a:rPr>
                          <m:t>𝑃</m:t>
                        </m:r>
                        <m:r>
                          <a:rPr lang="en-US" altLang="ko-KR" b="0" i="1">
                            <a:latin typeface="Cambria Math" panose="02040503050406030204" pitchFamily="18" charset="0"/>
                          </a:rPr>
                          <m:t>,</m:t>
                        </m:r>
                        <m:r>
                          <a:rPr lang="en-US" altLang="ko-KR" b="0" i="1">
                            <a:latin typeface="Cambria Math" panose="02040503050406030204" pitchFamily="18" charset="0"/>
                          </a:rPr>
                          <m:t>𝑉</m:t>
                        </m:r>
                        <m:r>
                          <a:rPr lang="en-US" altLang="ko-KR" b="0" i="1">
                            <a:latin typeface="Cambria Math" panose="02040503050406030204" pitchFamily="18" charset="0"/>
                          </a:rPr>
                          <m:t>,</m:t>
                        </m:r>
                        <m:r>
                          <a:rPr lang="en-US" altLang="ko-KR" b="0" i="1">
                            <a:latin typeface="Cambria Math" panose="02040503050406030204" pitchFamily="18" charset="0"/>
                          </a:rPr>
                          <m:t>𝑇</m:t>
                        </m:r>
                        <m:r>
                          <a:rPr lang="en-US" altLang="ko-KR" b="0" i="1">
                            <a:latin typeface="Cambria Math" panose="02040503050406030204" pitchFamily="18" charset="0"/>
                          </a:rPr>
                          <m:t>,</m:t>
                        </m:r>
                        <m:r>
                          <a:rPr lang="en-US" altLang="ko-KR" b="0" i="1">
                            <a:latin typeface="Cambria Math" panose="02040503050406030204" pitchFamily="18" charset="0"/>
                          </a:rPr>
                          <m:t>𝑒</m:t>
                        </m:r>
                      </m:e>
                    </m:d>
                  </m:oMath>
                </a14:m>
                <a:endParaRPr lang="en-US" altLang="ko-KR" dirty="0"/>
              </a:p>
              <a:p>
                <a:pPr lvl="2"/>
                <a:endParaRPr lang="en-US" altLang="ko-KR" dirty="0"/>
              </a:p>
              <a:p>
                <a:pPr lvl="1"/>
                <a:r>
                  <a:rPr lang="en-US" altLang="ko-KR" dirty="0"/>
                  <a:t>Classical ideal gas law</a:t>
                </a:r>
              </a:p>
              <a:p>
                <a:pPr lvl="2"/>
                <a14:m>
                  <m:oMath xmlns:m="http://schemas.openxmlformats.org/officeDocument/2006/math">
                    <m:r>
                      <a:rPr lang="en-US" altLang="ko-KR" b="0" i="1" smtClean="0">
                        <a:latin typeface="Cambria Math" panose="02040503050406030204" pitchFamily="18" charset="0"/>
                      </a:rPr>
                      <m:t>𝑝𝑉</m:t>
                    </m:r>
                    <m:r>
                      <a:rPr lang="en-US" altLang="ko-KR" b="0" i="1" smtClean="0">
                        <a:latin typeface="Cambria Math" panose="02040503050406030204" pitchFamily="18" charset="0"/>
                      </a:rPr>
                      <m:t>=</m:t>
                    </m:r>
                    <m:r>
                      <a:rPr lang="en-US" altLang="ko-KR" b="0" i="1" smtClean="0">
                        <a:latin typeface="Cambria Math" panose="02040503050406030204" pitchFamily="18" charset="0"/>
                      </a:rPr>
                      <m:t>𝑛𝑅𝑇</m:t>
                    </m:r>
                  </m:oMath>
                </a14:m>
                <a:endParaRPr lang="en-US" altLang="ko-KR" dirty="0"/>
              </a:p>
              <a:p>
                <a:pPr lvl="2"/>
                <a:endParaRPr lang="en-US" altLang="ko-KR" dirty="0"/>
              </a:p>
              <a:p>
                <a:pPr lvl="2"/>
                <a14:m>
                  <m:oMath xmlns:m="http://schemas.openxmlformats.org/officeDocument/2006/math">
                    <m:r>
                      <a:rPr lang="en-US" altLang="ko-KR" b="0" i="1" smtClean="0">
                        <a:latin typeface="Cambria Math" panose="02040503050406030204" pitchFamily="18" charset="0"/>
                      </a:rPr>
                      <m:t>𝑛</m:t>
                    </m:r>
                  </m:oMath>
                </a14:m>
                <a:r>
                  <a:rPr lang="en-US" altLang="ko-KR" dirty="0"/>
                  <a:t> : number of moles</a:t>
                </a:r>
              </a:p>
              <a:p>
                <a:pPr lvl="2"/>
                <a14:m>
                  <m:oMath xmlns:m="http://schemas.openxmlformats.org/officeDocument/2006/math">
                    <m:r>
                      <a:rPr lang="en-US" altLang="ko-KR" b="0" i="1" smtClean="0">
                        <a:latin typeface="Cambria Math" panose="02040503050406030204" pitchFamily="18" charset="0"/>
                      </a:rPr>
                      <m:t>𝑅</m:t>
                    </m:r>
                  </m:oMath>
                </a14:m>
                <a:r>
                  <a:rPr lang="en-US" altLang="ko-KR" dirty="0"/>
                  <a:t> : ideal(universal) gas constant</a:t>
                </a:r>
              </a:p>
              <a:p>
                <a:pPr lvl="2"/>
                <a:endParaRPr lang="en-US" altLang="ko-KR" dirty="0"/>
              </a:p>
              <a:p>
                <a:pPr lvl="1"/>
                <a:r>
                  <a:rPr lang="en-US" altLang="ko-KR" dirty="0"/>
                  <a:t>Molar form</a:t>
                </a:r>
              </a:p>
              <a:p>
                <a:pPr lvl="2"/>
                <a14:m>
                  <m:oMath xmlns:m="http://schemas.openxmlformats.org/officeDocument/2006/math">
                    <m:r>
                      <a:rPr lang="en-US" altLang="ko-KR" b="0" i="1" smtClean="0">
                        <a:latin typeface="Cambria Math" panose="02040503050406030204" pitchFamily="18" charset="0"/>
                      </a:rPr>
                      <m:t>𝑝𝑉</m:t>
                    </m:r>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𝑚</m:t>
                        </m:r>
                      </m:num>
                      <m:den>
                        <m:r>
                          <a:rPr lang="en-US" altLang="ko-KR" b="0" i="1" smtClean="0">
                            <a:latin typeface="Cambria Math" panose="02040503050406030204" pitchFamily="18" charset="0"/>
                          </a:rPr>
                          <m:t>𝑀</m:t>
                        </m:r>
                      </m:den>
                    </m:f>
                    <m:r>
                      <a:rPr lang="en-US" altLang="ko-KR" b="0" i="1" smtClean="0">
                        <a:latin typeface="Cambria Math" panose="02040503050406030204" pitchFamily="18" charset="0"/>
                      </a:rPr>
                      <m:t>𝑅𝑇</m:t>
                    </m:r>
                    <m:r>
                      <a:rPr lang="en-US" altLang="ko-KR" b="0" i="1" smtClean="0">
                        <a:latin typeface="Cambria Math" panose="02040503050406030204" pitchFamily="18" charset="0"/>
                      </a:rPr>
                      <m:t>⇒</m:t>
                    </m:r>
                    <m:r>
                      <a:rPr lang="en-US" altLang="ko-KR" b="0" i="1" smtClean="0">
                        <a:latin typeface="Cambria Math" panose="02040503050406030204" pitchFamily="18" charset="0"/>
                      </a:rPr>
                      <m:t>𝑝𝑉</m:t>
                    </m:r>
                    <m:r>
                      <a:rPr lang="en-US" altLang="ko-KR" b="0" i="1" smtClean="0">
                        <a:latin typeface="Cambria Math" panose="02040503050406030204" pitchFamily="18" charset="0"/>
                      </a:rPr>
                      <m:t>=</m:t>
                    </m:r>
                    <m:r>
                      <a:rPr lang="en-US" altLang="ko-KR" b="0" i="1" smtClean="0">
                        <a:latin typeface="Cambria Math" panose="02040503050406030204" pitchFamily="18" charset="0"/>
                      </a:rPr>
                      <m:t>𝑚</m:t>
                    </m:r>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𝑅</m:t>
                        </m:r>
                      </m:e>
                    </m:acc>
                    <m:r>
                      <a:rPr lang="en-US" altLang="ko-KR" b="0" i="1" smtClean="0">
                        <a:latin typeface="Cambria Math" panose="02040503050406030204" pitchFamily="18" charset="0"/>
                      </a:rPr>
                      <m:t>𝑇</m:t>
                    </m:r>
                  </m:oMath>
                </a14:m>
                <a:endParaRPr lang="en-US" altLang="ko-KR" dirty="0"/>
              </a:p>
              <a:p>
                <a:pPr lvl="2"/>
                <a:endParaRPr lang="en-US" altLang="ko-KR" dirty="0"/>
              </a:p>
              <a:p>
                <a:pPr lvl="2"/>
                <a14:m>
                  <m:oMath xmlns:m="http://schemas.openxmlformats.org/officeDocument/2006/math">
                    <m:r>
                      <a:rPr lang="en-US" altLang="ko-KR" b="0" i="1" smtClean="0">
                        <a:latin typeface="Cambria Math" panose="02040503050406030204" pitchFamily="18" charset="0"/>
                      </a:rPr>
                      <m:t>𝑀</m:t>
                    </m:r>
                  </m:oMath>
                </a14:m>
                <a:r>
                  <a:rPr lang="en-US" altLang="ko-KR" dirty="0"/>
                  <a:t> : molar mass (kilograms per mole)</a:t>
                </a:r>
              </a:p>
              <a:p>
                <a:pPr lvl="2"/>
                <a14:m>
                  <m:oMath xmlns:m="http://schemas.openxmlformats.org/officeDocument/2006/math">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𝑅</m:t>
                        </m:r>
                      </m:e>
                    </m:acc>
                  </m:oMath>
                </a14:m>
                <a:r>
                  <a:rPr lang="en-US" altLang="ko-KR" dirty="0"/>
                  <a:t> : specific </a:t>
                </a:r>
                <a:r>
                  <a:rPr lang="en-US" altLang="ko-KR"/>
                  <a:t>gas constant</a:t>
                </a:r>
                <a:endParaRPr lang="en-US" altLang="ko-KR" dirty="0"/>
              </a:p>
              <a:p>
                <a:pPr lvl="2">
                  <a:buNone/>
                </a:pPr>
                <a:endParaRPr lang="ko-KR" altLang="en-US" dirty="0"/>
              </a:p>
            </p:txBody>
          </p:sp>
        </mc:Choice>
        <mc:Fallback xmlns="">
          <p:sp>
            <p:nvSpPr>
              <p:cNvPr id="4" name="텍스트 개체 틀 3">
                <a:extLst>
                  <a:ext uri="{FF2B5EF4-FFF2-40B4-BE49-F238E27FC236}">
                    <a16:creationId xmlns:a16="http://schemas.microsoft.com/office/drawing/2014/main" id="{DDF3F588-F867-4F7A-9204-58B53549A882}"/>
                  </a:ext>
                </a:extLst>
              </p:cNvPr>
              <p:cNvSpPr>
                <a:spLocks noGrp="1" noRot="1" noChangeAspect="1" noMove="1" noResize="1" noEditPoints="1" noAdjustHandles="1" noChangeArrowheads="1" noChangeShapeType="1" noTextEdit="1"/>
              </p:cNvSpPr>
              <p:nvPr>
                <p:ph type="body" sz="quarter" idx="11"/>
              </p:nvPr>
            </p:nvSpPr>
            <p:spPr>
              <a:blipFill>
                <a:blip r:embed="rId2"/>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12771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A26B7E06-A381-4921-90EA-5D26D95EAD24}"/>
              </a:ext>
            </a:extLst>
          </p:cNvPr>
          <p:cNvSpPr>
            <a:spLocks noGrp="1"/>
          </p:cNvSpPr>
          <p:nvPr>
            <p:ph type="sldNum" sz="quarter" idx="10"/>
          </p:nvPr>
        </p:nvSpPr>
        <p:spPr/>
        <p:txBody>
          <a:bodyPr/>
          <a:lstStyle/>
          <a:p>
            <a:pPr algn="ctr">
              <a:defRPr/>
            </a:pPr>
            <a:fld id="{4AA9AA5B-C917-4465-B44E-C9D96AE2C631}" type="slidenum">
              <a:rPr lang="ko-KR" altLang="en-US" smtClean="0">
                <a:solidFill>
                  <a:srgbClr val="1F497D">
                    <a:lumMod val="75000"/>
                  </a:srgbClr>
                </a:solidFill>
              </a:rPr>
              <a:pPr algn="ctr">
                <a:defRPr/>
              </a:pPr>
              <a:t>2</a:t>
            </a:fld>
            <a:endParaRPr lang="ko-KR" altLang="en-US" dirty="0">
              <a:solidFill>
                <a:srgbClr val="1F497D">
                  <a:lumMod val="75000"/>
                </a:srgbClr>
              </a:solidFill>
            </a:endParaRPr>
          </a:p>
        </p:txBody>
      </p:sp>
      <p:sp>
        <p:nvSpPr>
          <p:cNvPr id="3" name="제목 2">
            <a:extLst>
              <a:ext uri="{FF2B5EF4-FFF2-40B4-BE49-F238E27FC236}">
                <a16:creationId xmlns:a16="http://schemas.microsoft.com/office/drawing/2014/main" id="{66E5F98C-AF4F-4669-8AC0-E2EFBAAF2C96}"/>
              </a:ext>
            </a:extLst>
          </p:cNvPr>
          <p:cNvSpPr>
            <a:spLocks noGrp="1"/>
          </p:cNvSpPr>
          <p:nvPr>
            <p:ph type="title"/>
          </p:nvPr>
        </p:nvSpPr>
        <p:spPr/>
        <p:txBody>
          <a:bodyPr/>
          <a:lstStyle/>
          <a:p>
            <a:endParaRPr lang="ko-KR" altLang="en-US"/>
          </a:p>
        </p:txBody>
      </p:sp>
      <mc:AlternateContent xmlns:mc="http://schemas.openxmlformats.org/markup-compatibility/2006" xmlns:a14="http://schemas.microsoft.com/office/drawing/2010/main">
        <mc:Choice Requires="a14">
          <p:sp>
            <p:nvSpPr>
              <p:cNvPr id="4" name="텍스트 개체 틀 3">
                <a:extLst>
                  <a:ext uri="{FF2B5EF4-FFF2-40B4-BE49-F238E27FC236}">
                    <a16:creationId xmlns:a16="http://schemas.microsoft.com/office/drawing/2014/main" id="{E1C84886-E384-4E9D-B85C-1A26E1B59453}"/>
                  </a:ext>
                </a:extLst>
              </p:cNvPr>
              <p:cNvSpPr>
                <a:spLocks noGrp="1"/>
              </p:cNvSpPr>
              <p:nvPr>
                <p:ph type="body" sz="quarter" idx="11"/>
              </p:nvPr>
            </p:nvSpPr>
            <p:spPr/>
            <p:txBody>
              <a:bodyPr/>
              <a:lstStyle/>
              <a:p>
                <a:r>
                  <a:rPr lang="en-US" altLang="ko-KR" dirty="0"/>
                  <a:t>State Function</a:t>
                </a:r>
              </a:p>
              <a:p>
                <a:pPr lvl="2"/>
                <a:r>
                  <a:rPr lang="en-US" altLang="ko-KR" dirty="0"/>
                  <a:t>In thermodynamics, a state function is a function defined for a system relating several state variables that depends only on the current equilibrium thermodynamic state of the system, not the path which the system took to reach its present state.</a:t>
                </a:r>
              </a:p>
              <a:p>
                <a:pPr lvl="2"/>
                <a:r>
                  <a:rPr lang="en-US" altLang="ko-KR" dirty="0"/>
                  <a:t>A state function describes the equilibrium state of a system, thus also describing the type of system.</a:t>
                </a:r>
              </a:p>
              <a:p>
                <a:pPr lvl="2"/>
                <a:r>
                  <a:rPr lang="en-US" altLang="ko-KR" dirty="0"/>
                  <a:t>State Variables</a:t>
                </a:r>
                <a14:m>
                  <m:oMath xmlns:m="http://schemas.openxmlformats.org/officeDocument/2006/math">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𝑒</m:t>
                        </m:r>
                        <m:r>
                          <a:rPr lang="en-US" altLang="ko-KR" b="0" i="1" smtClean="0">
                            <a:latin typeface="Cambria Math" panose="02040503050406030204" pitchFamily="18" charset="0"/>
                          </a:rPr>
                          <m:t>,</m:t>
                        </m:r>
                        <m:r>
                          <a:rPr lang="en-US" altLang="ko-KR" b="0" i="1" smtClean="0">
                            <a:latin typeface="Cambria Math" panose="02040503050406030204" pitchFamily="18" charset="0"/>
                          </a:rPr>
                          <m:t>h</m:t>
                        </m:r>
                        <m:r>
                          <a:rPr lang="en-US" altLang="ko-KR" b="0" i="1" smtClean="0">
                            <a:latin typeface="Cambria Math" panose="02040503050406030204" pitchFamily="18" charset="0"/>
                          </a:rPr>
                          <m:t>,</m:t>
                        </m:r>
                        <m:r>
                          <a:rPr lang="en-US" altLang="ko-KR" b="0" i="1" smtClean="0">
                            <a:latin typeface="Cambria Math" panose="02040503050406030204" pitchFamily="18" charset="0"/>
                          </a:rPr>
                          <m:t>𝑠</m:t>
                        </m:r>
                      </m:e>
                    </m:d>
                  </m:oMath>
                </a14:m>
                <a:r>
                  <a:rPr lang="ko-KR" altLang="en-US" dirty="0"/>
                  <a:t> </a:t>
                </a:r>
                <a:r>
                  <a:rPr lang="en-US" altLang="ko-KR" dirty="0"/>
                  <a:t>are quantitatively describe an equilibrium state of a thermodynamic system, regardless of how the system arrived in that state. In contrast, mechanical work and heat are process quantities or path functions because their values depend on the specific path between two equilibrium states.</a:t>
                </a:r>
              </a:p>
              <a:p>
                <a:pPr lvl="2"/>
                <a:endParaRPr lang="ko-KR" altLang="en-US" dirty="0"/>
              </a:p>
            </p:txBody>
          </p:sp>
        </mc:Choice>
        <mc:Fallback xmlns="">
          <p:sp>
            <p:nvSpPr>
              <p:cNvPr id="4" name="텍스트 개체 틀 3">
                <a:extLst>
                  <a:ext uri="{FF2B5EF4-FFF2-40B4-BE49-F238E27FC236}">
                    <a16:creationId xmlns:a16="http://schemas.microsoft.com/office/drawing/2014/main" id="{E1C84886-E384-4E9D-B85C-1A26E1B59453}"/>
                  </a:ext>
                </a:extLst>
              </p:cNvPr>
              <p:cNvSpPr>
                <a:spLocks noGrp="1" noRot="1" noChangeAspect="1" noMove="1" noResize="1" noEditPoints="1" noAdjustHandles="1" noChangeArrowheads="1" noChangeShapeType="1" noTextEdit="1"/>
              </p:cNvSpPr>
              <p:nvPr>
                <p:ph type="body" sz="quarter" idx="11"/>
              </p:nvPr>
            </p:nvSpPr>
            <p:spPr>
              <a:blipFill>
                <a:blip r:embed="rId2"/>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849358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6374ED7-EFDB-4365-8627-AEE2F19972E5}"/>
              </a:ext>
            </a:extLst>
          </p:cNvPr>
          <p:cNvSpPr>
            <a:spLocks noGrp="1"/>
          </p:cNvSpPr>
          <p:nvPr>
            <p:ph type="sldNum" sz="quarter" idx="10"/>
          </p:nvPr>
        </p:nvSpPr>
        <p:spPr/>
        <p:txBody>
          <a:bodyPr/>
          <a:lstStyle/>
          <a:p>
            <a:pPr algn="ctr">
              <a:defRPr/>
            </a:pPr>
            <a:fld id="{4AA9AA5B-C917-4465-B44E-C9D96AE2C631}" type="slidenum">
              <a:rPr lang="ko-KR" altLang="en-US" smtClean="0">
                <a:solidFill>
                  <a:srgbClr val="1F497D">
                    <a:lumMod val="75000"/>
                  </a:srgbClr>
                </a:solidFill>
              </a:rPr>
              <a:pPr algn="ctr">
                <a:defRPr/>
              </a:pPr>
              <a:t>3</a:t>
            </a:fld>
            <a:endParaRPr lang="ko-KR" altLang="en-US" dirty="0">
              <a:solidFill>
                <a:srgbClr val="1F497D">
                  <a:lumMod val="75000"/>
                </a:srgbClr>
              </a:solidFill>
            </a:endParaRPr>
          </a:p>
        </p:txBody>
      </p:sp>
      <p:sp>
        <p:nvSpPr>
          <p:cNvPr id="3" name="제목 2">
            <a:extLst>
              <a:ext uri="{FF2B5EF4-FFF2-40B4-BE49-F238E27FC236}">
                <a16:creationId xmlns:a16="http://schemas.microsoft.com/office/drawing/2014/main" id="{A23805F0-DDD1-4368-8BAC-CA4BD44D436D}"/>
              </a:ext>
            </a:extLst>
          </p:cNvPr>
          <p:cNvSpPr>
            <a:spLocks noGrp="1"/>
          </p:cNvSpPr>
          <p:nvPr>
            <p:ph type="title"/>
          </p:nvPr>
        </p:nvSpPr>
        <p:spPr/>
        <p:txBody>
          <a:bodyPr/>
          <a:lstStyle/>
          <a:p>
            <a:endParaRPr lang="ko-KR" altLang="en-US"/>
          </a:p>
        </p:txBody>
      </p:sp>
      <p:sp>
        <p:nvSpPr>
          <p:cNvPr id="4" name="텍스트 개체 틀 3">
            <a:extLst>
              <a:ext uri="{FF2B5EF4-FFF2-40B4-BE49-F238E27FC236}">
                <a16:creationId xmlns:a16="http://schemas.microsoft.com/office/drawing/2014/main" id="{C3B12017-E980-46FB-B662-81825BAF05BA}"/>
              </a:ext>
            </a:extLst>
          </p:cNvPr>
          <p:cNvSpPr>
            <a:spLocks noGrp="1"/>
          </p:cNvSpPr>
          <p:nvPr>
            <p:ph type="body" sz="quarter" idx="11"/>
          </p:nvPr>
        </p:nvSpPr>
        <p:spPr/>
        <p:txBody>
          <a:bodyPr/>
          <a:lstStyle/>
          <a:p>
            <a:r>
              <a:rPr lang="en-US" altLang="ko-KR" dirty="0"/>
              <a:t>State Variable</a:t>
            </a:r>
          </a:p>
          <a:p>
            <a:pPr lvl="2"/>
            <a:r>
              <a:rPr lang="en-US" altLang="ko-KR" dirty="0"/>
              <a:t>A state variable is one of the set of variables that are used to describe the mathematical state of a dynamical system.</a:t>
            </a:r>
          </a:p>
          <a:p>
            <a:pPr lvl="2"/>
            <a:r>
              <a:rPr lang="en-US" altLang="ko-KR" dirty="0"/>
              <a:t>Intuitively, the state of a system describes enough about the system to determine its future behavior in the absence of any external forces.</a:t>
            </a:r>
          </a:p>
          <a:p>
            <a:pPr lvl="2"/>
            <a:endParaRPr lang="en-US" altLang="ko-KR" dirty="0"/>
          </a:p>
          <a:p>
            <a:pPr lvl="1"/>
            <a:r>
              <a:rPr lang="en-US" altLang="ko-KR" dirty="0"/>
              <a:t>Examples</a:t>
            </a:r>
          </a:p>
          <a:p>
            <a:pPr lvl="2"/>
            <a:r>
              <a:rPr lang="en-US" altLang="ko-KR" dirty="0"/>
              <a:t>Mechanical system : position coordinates, velocities</a:t>
            </a:r>
          </a:p>
          <a:p>
            <a:pPr lvl="2"/>
            <a:r>
              <a:rPr lang="en-US" altLang="ko-KR" dirty="0"/>
              <a:t>Thermodynamics : internal energy, enthalpy, entropy, temperature, pressure, volume. (an independent variables of state function)</a:t>
            </a:r>
          </a:p>
          <a:p>
            <a:pPr lvl="2"/>
            <a:endParaRPr lang="en-US" altLang="ko-KR" dirty="0"/>
          </a:p>
          <a:p>
            <a:pPr lvl="2"/>
            <a:endParaRPr lang="ko-KR" altLang="en-US" dirty="0"/>
          </a:p>
        </p:txBody>
      </p:sp>
    </p:spTree>
    <p:extLst>
      <p:ext uri="{BB962C8B-B14F-4D97-AF65-F5344CB8AC3E}">
        <p14:creationId xmlns:p14="http://schemas.microsoft.com/office/powerpoint/2010/main" val="286847563"/>
      </p:ext>
    </p:extLst>
  </p:cSld>
  <p:clrMapOvr>
    <a:masterClrMapping/>
  </p:clrMapOvr>
</p:sld>
</file>

<file path=ppt/theme/theme1.xml><?xml version="1.0" encoding="utf-8"?>
<a:theme xmlns:a="http://schemas.openxmlformats.org/drawingml/2006/main" name="3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Times New Roman"/>
        <a:ea typeface="맑은 고딕"/>
        <a:cs typeface=""/>
      </a:majorFont>
      <a:minorFont>
        <a:latin typeface="Times New Roman"/>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32974</TotalTime>
  <Words>267</Words>
  <Application>Microsoft Office PowerPoint</Application>
  <PresentationFormat>화면 슬라이드 쇼(4:3)</PresentationFormat>
  <Paragraphs>28</Paragraphs>
  <Slides>3</Slides>
  <Notes>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3</vt:i4>
      </vt:variant>
    </vt:vector>
  </HeadingPairs>
  <TitlesOfParts>
    <vt:vector size="13" baseType="lpstr">
      <vt:lpstr>Myriad Pro</vt:lpstr>
      <vt:lpstr>굴림</vt:lpstr>
      <vt:lpstr>맑은 고딕</vt:lpstr>
      <vt:lpstr>Arial</vt:lpstr>
      <vt:lpstr>Cambria Math</vt:lpstr>
      <vt:lpstr>Segoe UI</vt:lpstr>
      <vt:lpstr>Times New Roman</vt:lpstr>
      <vt:lpstr>Wingdings</vt:lpstr>
      <vt:lpstr>Wingdings 2</vt:lpstr>
      <vt:lpstr>3_Office 테마</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 Template</dc:title>
  <dc:creator>KimMinSeok</dc:creator>
  <cp:lastModifiedBy>KimMinSeok</cp:lastModifiedBy>
  <cp:revision>641</cp:revision>
  <cp:lastPrinted>2014-06-13T04:20:56Z</cp:lastPrinted>
  <dcterms:created xsi:type="dcterms:W3CDTF">2013-07-24T10:28:45Z</dcterms:created>
  <dcterms:modified xsi:type="dcterms:W3CDTF">2021-01-05T08:00:08Z</dcterms:modified>
</cp:coreProperties>
</file>