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01" d="100"/>
          <a:sy n="101" d="100"/>
        </p:scale>
        <p:origin x="126" y="1476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2021-01-06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2A42EC-D49B-4500-86C7-A94A97D5E1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B22225-4C2E-4DEC-BEE0-7AAE0984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57FBF51-D71D-495A-92D2-DBEBD08A77A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Flux</a:t>
                </a:r>
              </a:p>
              <a:p>
                <a:pPr lvl="2">
                  <a:buNone/>
                </a:pP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fluxes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generated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from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two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contributions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contribution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due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convective transport of the fluid and a contribution due to the molecular agitation, which can be present even when the fluid is at rest.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Convective Flux</a:t>
                </a:r>
              </a:p>
              <a:p>
                <a:pPr lvl="2">
                  <a:buNone/>
                </a:pPr>
                <a:r>
                  <a:rPr lang="en-US" altLang="ko-KR" dirty="0"/>
                  <a:t>The convective flux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>
                  <a:buNone/>
                </a:pPr>
                <a:r>
                  <a:rPr lang="en-US" altLang="ko-KR" dirty="0"/>
                  <a:t>It represents the amount of conserved quantity that is transported by the flow.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Diffusive Flux</a:t>
                </a:r>
              </a:p>
              <a:p>
                <a:pPr lvl="2">
                  <a:buNone/>
                </a:pPr>
                <a:r>
                  <a:rPr lang="en-US" altLang="ko-KR" dirty="0"/>
                  <a:t>The diffusive flux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ko-KR" dirty="0"/>
                  <a:t> (law of Fick).</a:t>
                </a:r>
              </a:p>
              <a:p>
                <a:pPr marL="441450" lvl="2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is the diffusion coefficient or diffusivity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441450" lvl="2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ko-KR" dirty="0"/>
                  <a:t> is the concentration which is amount of substance per unit volume.</a:t>
                </a:r>
              </a:p>
              <a:p>
                <a:pPr lvl="2">
                  <a:buNone/>
                </a:pPr>
                <a:r>
                  <a:rPr lang="en-US" altLang="ko-KR" dirty="0"/>
                  <a:t>It is defined as the contribution present in fluids at rest, due to the macroscopic effect of the molecular thermal agitation.</a:t>
                </a:r>
              </a:p>
              <a:p>
                <a:pPr lvl="2">
                  <a:buNone/>
                </a:pPr>
                <a:r>
                  <a:rPr lang="en-US" altLang="ko-KR" dirty="0"/>
                  <a:t>The effect of the molecular motion translates in the tendency of a fluid toward equilibrium and uniformity.</a:t>
                </a:r>
                <a:endParaRPr lang="en-US" altLang="ko-KR" b="1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It express the contribution from the surrounding points to the local value, describing how the quantity is transported by the flow.</a:t>
                </a:r>
              </a:p>
              <a:p>
                <a:pPr lvl="2"/>
                <a:r>
                  <a:rPr lang="en-US" altLang="ko-KR" dirty="0"/>
                  <a:t>Amount of the quantity crossing the unit of surface per unit of time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57FBF51-D71D-495A-92D2-DBEBD08A7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42636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33005</TotalTime>
  <Words>182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Flux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638</cp:revision>
  <cp:lastPrinted>2014-06-13T04:20:56Z</cp:lastPrinted>
  <dcterms:created xsi:type="dcterms:W3CDTF">2013-07-24T10:28:45Z</dcterms:created>
  <dcterms:modified xsi:type="dcterms:W3CDTF">2021-01-06T15:44:59Z</dcterms:modified>
</cp:coreProperties>
</file>