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278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2021-01-05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1BC4B8-4360-4D0D-96C3-06C1435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Stream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</a:p>
              <a:p>
                <a:pPr lvl="2"/>
                <a:r>
                  <a:rPr lang="en-US" altLang="ko-KR" dirty="0"/>
                  <a:t>Consider 2D continuity equation 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s.t.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Then flow represented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 is always satisfy continuity equation.</a:t>
                </a:r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along the line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Then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 lvl="2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𝑐𝑣</m:t>
                      </m:r>
                    </m:oMath>
                  </m:oMathPara>
                </a14:m>
                <a:endParaRPr lang="en-US" altLang="ko-KR" dirty="0"/>
              </a:p>
              <a:p>
                <a:pPr marL="441450" lvl="2" indent="-171450"/>
                <a:endParaRPr lang="en-US" altLang="ko-KR" dirty="0"/>
              </a:p>
              <a:p>
                <a:pPr marL="441450" lvl="2" indent="-171450"/>
                <a:r>
                  <a:rPr lang="en-US" altLang="ko-KR" dirty="0"/>
                  <a:t>From above result, we can say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altLang="ko-KR" dirty="0"/>
                  <a:t> is a streamline.</a:t>
                </a:r>
              </a:p>
              <a:p>
                <a:pPr marL="441450" lvl="2" indent="-171450"/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DDF3F588-F867-4F7A-9204-58B53549A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A5945-F6D8-4085-9607-943A3DA06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61E0F2-1A3C-4357-A3B6-086723D2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AE87B59-2321-4E81-A003-2BC9F05553E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Velocity Potential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s.t.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/>
              </a:p>
              <a:p>
                <a:pPr lvl="2"/>
                <a:r>
                  <a:rPr lang="en-US" altLang="ko-KR" dirty="0"/>
                  <a:t>Flow represented by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 is always irrotational flow.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Orthogonality between Streamlines and </a:t>
                </a:r>
                <a:r>
                  <a:rPr lang="en-US" altLang="ko-KR" dirty="0" err="1"/>
                  <a:t>Equi</a:t>
                </a:r>
                <a:r>
                  <a:rPr lang="en-US" altLang="ko-KR" dirty="0"/>
                  <a:t>-potential Lines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along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along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Since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/>
                  <a:t> is normal vector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 is normal vector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At this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at intersection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are always orthogonal at intersection.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AE87B59-2321-4E81-A003-2BC9F0555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09376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32453</TotalTime>
  <Words>243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643</cp:revision>
  <cp:lastPrinted>2014-06-13T04:20:56Z</cp:lastPrinted>
  <dcterms:created xsi:type="dcterms:W3CDTF">2013-07-24T10:28:45Z</dcterms:created>
  <dcterms:modified xsi:type="dcterms:W3CDTF">2021-01-05T07:57:56Z</dcterms:modified>
</cp:coreProperties>
</file>