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3A59-63E0-489D-BB19-163A1F72A842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9AD5-E733-429B-A272-30D2D1DA1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01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3A59-63E0-489D-BB19-163A1F72A842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9AD5-E733-429B-A272-30D2D1DA1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4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3A59-63E0-489D-BB19-163A1F72A842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9AD5-E733-429B-A272-30D2D1DA1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7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3A59-63E0-489D-BB19-163A1F72A842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9AD5-E733-429B-A272-30D2D1DA1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19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3A59-63E0-489D-BB19-163A1F72A842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9AD5-E733-429B-A272-30D2D1DA1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83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3A59-63E0-489D-BB19-163A1F72A842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9AD5-E733-429B-A272-30D2D1DA1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64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3A59-63E0-489D-BB19-163A1F72A842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9AD5-E733-429B-A272-30D2D1DA1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3A59-63E0-489D-BB19-163A1F72A842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9AD5-E733-429B-A272-30D2D1DA1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86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3A59-63E0-489D-BB19-163A1F72A842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9AD5-E733-429B-A272-30D2D1DA1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56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3A59-63E0-489D-BB19-163A1F72A842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9AD5-E733-429B-A272-30D2D1DA1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67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3A59-63E0-489D-BB19-163A1F72A842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9AD5-E733-429B-A272-30D2D1DA1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56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53A59-63E0-489D-BB19-163A1F72A842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9AD5-E733-429B-A272-30D2D1DA1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17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05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성과발표회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err="1" smtClean="0"/>
              <a:t>솔버</a:t>
            </a:r>
            <a:r>
              <a:rPr lang="ko-KR" altLang="en-US" dirty="0" smtClean="0"/>
              <a:t> 개발자가 되기 위한 역량 확보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Solver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 – </a:t>
            </a:r>
            <a:r>
              <a:rPr lang="ko-KR" altLang="en-US" dirty="0" smtClean="0"/>
              <a:t>내가 공부하면서 알게 된 </a:t>
            </a:r>
            <a:r>
              <a:rPr lang="en-US" altLang="ko-KR" dirty="0" smtClean="0"/>
              <a:t>solver</a:t>
            </a:r>
          </a:p>
          <a:p>
            <a:pPr lvl="2"/>
            <a:r>
              <a:rPr lang="ko-KR" altLang="en-US" dirty="0" smtClean="0"/>
              <a:t>지배방정식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변위 기반의 차분방정식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Plate Theory</a:t>
            </a:r>
          </a:p>
          <a:p>
            <a:endParaRPr lang="en-US" altLang="ko-KR" dirty="0"/>
          </a:p>
          <a:p>
            <a:r>
              <a:rPr lang="ko-KR" altLang="en-US" dirty="0" smtClean="0"/>
              <a:t>향상된 삼각형 </a:t>
            </a:r>
            <a:r>
              <a:rPr lang="en-US" altLang="ko-KR" dirty="0" smtClean="0"/>
              <a:t>shell</a:t>
            </a:r>
            <a:r>
              <a:rPr lang="ko-KR" altLang="en-US" dirty="0" smtClean="0"/>
              <a:t> 요소 개발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MITC</a:t>
            </a:r>
            <a:r>
              <a:rPr lang="ko-KR" altLang="en-US" dirty="0" smtClean="0"/>
              <a:t>요소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99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지배방정식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4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Principle of virtual 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710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34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성과발표회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김 민석</cp:lastModifiedBy>
  <cp:revision>6</cp:revision>
  <dcterms:created xsi:type="dcterms:W3CDTF">2022-07-15T07:20:21Z</dcterms:created>
  <dcterms:modified xsi:type="dcterms:W3CDTF">2022-07-15T09:06:02Z</dcterms:modified>
</cp:coreProperties>
</file>