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87" r:id="rId4"/>
    <p:sldId id="286" r:id="rId5"/>
    <p:sldId id="283" r:id="rId6"/>
    <p:sldId id="260" r:id="rId7"/>
    <p:sldId id="262" r:id="rId8"/>
    <p:sldId id="261" r:id="rId9"/>
    <p:sldId id="263" r:id="rId10"/>
    <p:sldId id="282" r:id="rId11"/>
    <p:sldId id="274" r:id="rId12"/>
    <p:sldId id="275" r:id="rId13"/>
    <p:sldId id="256" r:id="rId14"/>
    <p:sldId id="257" r:id="rId15"/>
    <p:sldId id="265" r:id="rId16"/>
    <p:sldId id="267" r:id="rId17"/>
    <p:sldId id="268" r:id="rId18"/>
    <p:sldId id="269" r:id="rId19"/>
    <p:sldId id="270" r:id="rId20"/>
    <p:sldId id="271" r:id="rId21"/>
    <p:sldId id="276" r:id="rId22"/>
    <p:sldId id="277" r:id="rId23"/>
    <p:sldId id="278" r:id="rId24"/>
    <p:sldId id="279" r:id="rId25"/>
    <p:sldId id="280" r:id="rId26"/>
    <p:sldId id="272" r:id="rId27"/>
    <p:sldId id="259" r:id="rId28"/>
    <p:sldId id="264" r:id="rId29"/>
    <p:sldId id="273" r:id="rId30"/>
    <p:sldId id="281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074593-423B-4858-AF19-DA4F441612F4}">
          <p14:sldIdLst>
            <p14:sldId id="284"/>
            <p14:sldId id="285"/>
            <p14:sldId id="287"/>
            <p14:sldId id="286"/>
            <p14:sldId id="283"/>
            <p14:sldId id="260"/>
            <p14:sldId id="262"/>
            <p14:sldId id="261"/>
            <p14:sldId id="263"/>
            <p14:sldId id="282"/>
            <p14:sldId id="274"/>
            <p14:sldId id="275"/>
            <p14:sldId id="256"/>
            <p14:sldId id="257"/>
            <p14:sldId id="265"/>
            <p14:sldId id="267"/>
            <p14:sldId id="268"/>
            <p14:sldId id="269"/>
            <p14:sldId id="270"/>
            <p14:sldId id="271"/>
            <p14:sldId id="276"/>
            <p14:sldId id="277"/>
            <p14:sldId id="278"/>
            <p14:sldId id="279"/>
            <p14:sldId id="280"/>
            <p14:sldId id="272"/>
          </p14:sldIdLst>
        </p14:section>
        <p14:section name="회고록" id="{D6A6E14D-B879-4054-BB63-6F3A7D1A5F58}">
          <p14:sldIdLst>
            <p14:sldId id="259"/>
            <p14:sldId id="264"/>
            <p14:sldId id="273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4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6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08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8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16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9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8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0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44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7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1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A42AD-E6DF-43A8-BCEE-31B231F72482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88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7" Type="http://schemas.openxmlformats.org/officeDocument/2006/relationships/image" Target="../media/image54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4" Type="http://schemas.openxmlformats.org/officeDocument/2006/relationships/image" Target="../media/image5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12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11" Type="http://schemas.openxmlformats.org/officeDocument/2006/relationships/image" Target="../media/image103.png"/><Relationship Id="rId5" Type="http://schemas.openxmlformats.org/officeDocument/2006/relationships/image" Target="../media/image411.png"/><Relationship Id="rId10" Type="http://schemas.openxmlformats.org/officeDocument/2006/relationships/image" Target="../media/image910.png"/><Relationship Id="rId4" Type="http://schemas.openxmlformats.org/officeDocument/2006/relationships/image" Target="../media/image310.png"/><Relationship Id="rId9" Type="http://schemas.openxmlformats.org/officeDocument/2006/relationships/image" Target="../media/image8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5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3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5.png"/><Relationship Id="rId10" Type="http://schemas.openxmlformats.org/officeDocument/2006/relationships/image" Target="../media/image32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819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756554" y="2947220"/>
            <a:ext cx="6698944" cy="868102"/>
            <a:chOff x="4354243" y="4213311"/>
            <a:chExt cx="2562323" cy="868102"/>
          </a:xfrm>
        </p:grpSpPr>
        <p:sp>
          <p:nvSpPr>
            <p:cNvPr id="5" name="직사각형 4"/>
            <p:cNvSpPr/>
            <p:nvPr/>
          </p:nvSpPr>
          <p:spPr>
            <a:xfrm>
              <a:off x="4395257" y="4320791"/>
              <a:ext cx="2482875" cy="6612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정육면체 3"/>
            <p:cNvSpPr/>
            <p:nvPr/>
          </p:nvSpPr>
          <p:spPr>
            <a:xfrm>
              <a:off x="4354243" y="4213311"/>
              <a:ext cx="2562323" cy="868102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화살표 연결선 8"/>
          <p:cNvCxnSpPr/>
          <p:nvPr/>
        </p:nvCxnSpPr>
        <p:spPr>
          <a:xfrm>
            <a:off x="6106026" y="1792677"/>
            <a:ext cx="7569" cy="108115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06865" y="1420869"/>
            <a:ext cx="1375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mtClean="0"/>
              <a:t>applied force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846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55600" y="2176632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575600" y="1996632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055600" y="1620455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8095600" y="1504708"/>
            <a:ext cx="0" cy="67192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963611" y="1088120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611" y="1088120"/>
                <a:ext cx="21512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0556" r="-27778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/>
          <p:cNvSpPr/>
          <p:nvPr/>
        </p:nvSpPr>
        <p:spPr>
          <a:xfrm>
            <a:off x="3055600" y="3826717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575600" y="5178672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37" idx="3"/>
          </p:cNvCxnSpPr>
          <p:nvPr/>
        </p:nvCxnSpPr>
        <p:spPr>
          <a:xfrm>
            <a:off x="5575600" y="4006717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5752617" y="3587688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오른쪽으로 구부러진 화살표 49"/>
          <p:cNvSpPr/>
          <p:nvPr/>
        </p:nvSpPr>
        <p:spPr>
          <a:xfrm rot="10800000">
            <a:off x="6432437" y="3777754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4907665" y="5376667"/>
            <a:ext cx="63345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5334702" y="5080086"/>
            <a:ext cx="9799" cy="68832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왼쪽으로 구부러진 화살표 52"/>
          <p:cNvSpPr/>
          <p:nvPr/>
        </p:nvSpPr>
        <p:spPr>
          <a:xfrm rot="10800000">
            <a:off x="4369529" y="5106092"/>
            <a:ext cx="380670" cy="505159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832179" y="3341124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79" y="3341124"/>
                <a:ext cx="32322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208" r="-1887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910879" y="4097180"/>
                <a:ext cx="358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79" y="4097180"/>
                <a:ext cx="35875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069" r="-3448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939343" y="3868217"/>
                <a:ext cx="393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343" y="3868217"/>
                <a:ext cx="39324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231" r="-15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403994" y="5619969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994" y="5619969"/>
                <a:ext cx="32322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1111" r="-185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865748" y="5025291"/>
                <a:ext cx="358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748" y="5025291"/>
                <a:ext cx="35875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0169" r="-339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918506" y="5199803"/>
                <a:ext cx="393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506" y="5199803"/>
                <a:ext cx="39324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0938" r="-156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/>
          <p:cNvCxnSpPr/>
          <p:nvPr/>
        </p:nvCxnSpPr>
        <p:spPr>
          <a:xfrm>
            <a:off x="8095600" y="4434168"/>
            <a:ext cx="0" cy="67192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963611" y="4017580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611" y="4017580"/>
                <a:ext cx="21512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0556" r="-2777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948038" y="1144763"/>
                <a:ext cx="229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038" y="1144763"/>
                <a:ext cx="22987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8919" r="-1891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480649" y="1551619"/>
                <a:ext cx="2402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649" y="1551619"/>
                <a:ext cx="24025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5385" r="-1794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/>
          <p:cNvCxnSpPr/>
          <p:nvPr/>
        </p:nvCxnSpPr>
        <p:spPr>
          <a:xfrm>
            <a:off x="2450262" y="4008132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2627279" y="3589103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오른쪽으로 구부러진 화살표 65"/>
          <p:cNvSpPr/>
          <p:nvPr/>
        </p:nvSpPr>
        <p:spPr>
          <a:xfrm rot="10800000">
            <a:off x="1845941" y="3718696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706841" y="3342539"/>
                <a:ext cx="307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841" y="3342539"/>
                <a:ext cx="307328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2000" r="-600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785541" y="4098595"/>
                <a:ext cx="342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541" y="4098595"/>
                <a:ext cx="34285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2500" r="-178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383238" y="3804119"/>
                <a:ext cx="377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238" y="3804119"/>
                <a:ext cx="37734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1290" r="-1613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524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화살표 연결선 47"/>
          <p:cNvCxnSpPr/>
          <p:nvPr/>
        </p:nvCxnSpPr>
        <p:spPr>
          <a:xfrm>
            <a:off x="8884022" y="4169240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9061039" y="3750211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014943" y="3399844"/>
                <a:ext cx="274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943" y="3399844"/>
                <a:ext cx="27494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5556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9503900" y="4006980"/>
                <a:ext cx="351955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3900" y="4006980"/>
                <a:ext cx="351955" cy="298928"/>
              </a:xfrm>
              <a:prstGeom prst="rect">
                <a:avLst/>
              </a:prstGeom>
              <a:blipFill rotWithShape="0">
                <a:blip r:embed="rId3"/>
                <a:stretch>
                  <a:fillRect l="-10345" r="-3448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정육면체 1"/>
          <p:cNvSpPr/>
          <p:nvPr/>
        </p:nvSpPr>
        <p:spPr>
          <a:xfrm>
            <a:off x="6273478" y="3680749"/>
            <a:ext cx="2562323" cy="868102"/>
          </a:xfrm>
          <a:prstGeom prst="cub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8884336" y="3991171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698217" y="4560810"/>
                <a:ext cx="285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217" y="4560810"/>
                <a:ext cx="28533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894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/>
          <p:cNvCxnSpPr/>
          <p:nvPr/>
        </p:nvCxnSpPr>
        <p:spPr>
          <a:xfrm>
            <a:off x="10155835" y="4169240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11286" y="401334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0" idx="3"/>
          </p:cNvCxnSpPr>
          <p:nvPr/>
        </p:nvCxnSpPr>
        <p:spPr>
          <a:xfrm>
            <a:off x="2831286" y="4193348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3008303" y="3774319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오른쪽으로 구부러진 화살표 42"/>
          <p:cNvSpPr/>
          <p:nvPr/>
        </p:nvSpPr>
        <p:spPr>
          <a:xfrm rot="10800000">
            <a:off x="3688123" y="3964385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87865" y="3527755"/>
                <a:ext cx="292964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865" y="3527755"/>
                <a:ext cx="292964" cy="298928"/>
              </a:xfrm>
              <a:prstGeom prst="rect">
                <a:avLst/>
              </a:prstGeom>
              <a:blipFill rotWithShape="0">
                <a:blip r:embed="rId5"/>
                <a:stretch>
                  <a:fillRect l="-14583" r="-4167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166565" y="4283811"/>
                <a:ext cx="344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565" y="4283811"/>
                <a:ext cx="34432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526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195029" y="4054848"/>
                <a:ext cx="378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029" y="4054848"/>
                <a:ext cx="37882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9677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0848952" y="4006980"/>
                <a:ext cx="393248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8952" y="4006980"/>
                <a:ext cx="393248" cy="298928"/>
              </a:xfrm>
              <a:prstGeom prst="rect">
                <a:avLst/>
              </a:prstGeom>
              <a:blipFill rotWithShape="0">
                <a:blip r:embed="rId8"/>
                <a:stretch>
                  <a:fillRect l="-10938" r="-1563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/>
          <p:cNvCxnSpPr/>
          <p:nvPr/>
        </p:nvCxnSpPr>
        <p:spPr>
          <a:xfrm flipH="1">
            <a:off x="8418802" y="4912247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8232683" y="5481886"/>
                <a:ext cx="378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683" y="5481886"/>
                <a:ext cx="37882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29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화살표 연결선 79"/>
          <p:cNvCxnSpPr/>
          <p:nvPr/>
        </p:nvCxnSpPr>
        <p:spPr>
          <a:xfrm flipH="1" flipV="1">
            <a:off x="9055985" y="2399150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09889" y="2048783"/>
                <a:ext cx="3684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889" y="2048783"/>
                <a:ext cx="36843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000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81"/>
          <p:cNvCxnSpPr/>
          <p:nvPr/>
        </p:nvCxnSpPr>
        <p:spPr>
          <a:xfrm>
            <a:off x="356233" y="2799807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520861" y="2415503"/>
            <a:ext cx="815" cy="501318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15082" y="218728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82" y="2187282"/>
                <a:ext cx="21557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920038" y="263982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38" y="2639822"/>
                <a:ext cx="21557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8571" r="-571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/>
          <p:cNvCxnSpPr/>
          <p:nvPr/>
        </p:nvCxnSpPr>
        <p:spPr>
          <a:xfrm>
            <a:off x="6464454" y="2719792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H="1" flipV="1">
            <a:off x="6641471" y="2300763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7084332" y="255753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32" y="2557532"/>
                <a:ext cx="215572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직선 화살표 연결선 88"/>
          <p:cNvCxnSpPr/>
          <p:nvPr/>
        </p:nvCxnSpPr>
        <p:spPr>
          <a:xfrm flipH="1">
            <a:off x="6464768" y="2541723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278649" y="3111362"/>
                <a:ext cx="2121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649" y="3111362"/>
                <a:ext cx="21217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8571" r="-5714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656549" y="1934729"/>
                <a:ext cx="197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549" y="1934729"/>
                <a:ext cx="19793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9375" r="-9375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233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361120" y="18203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361120" y="19159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3361120" y="20115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361120" y="21071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608264" y="2557104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788264" y="265272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788264" y="274833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2608264" y="2843952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4029112" y="17886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444152" y="252052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9685720" y="17915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9685720" y="18871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9685720" y="19827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9685720" y="20783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10353712" y="17598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8201344" y="1770360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8381344" y="186597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8381344" y="1961592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8201344" y="205720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8037232" y="1733784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740664" y="81023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709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3946816" y="177036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718472" y="249673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으로 구부러진 화살표 38"/>
          <p:cNvSpPr/>
          <p:nvPr/>
        </p:nvSpPr>
        <p:spPr>
          <a:xfrm>
            <a:off x="3543732" y="178815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왼쪽으로 구부러진 화살표 39"/>
          <p:cNvSpPr/>
          <p:nvPr/>
        </p:nvSpPr>
        <p:spPr>
          <a:xfrm>
            <a:off x="2857500" y="2520528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10096876" y="173568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오른쪽으로 구부러진 화살표 47"/>
          <p:cNvSpPr/>
          <p:nvPr/>
        </p:nvSpPr>
        <p:spPr>
          <a:xfrm>
            <a:off x="9693792" y="175347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8313712" y="1764366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왼쪽으로 구부러진 화살표 49"/>
          <p:cNvSpPr/>
          <p:nvPr/>
        </p:nvSpPr>
        <p:spPr>
          <a:xfrm>
            <a:off x="8452740" y="1788156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612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81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  <p:sp>
        <p:nvSpPr>
          <p:cNvPr id="2" name="곱셈 기호 1"/>
          <p:cNvSpPr/>
          <p:nvPr/>
        </p:nvSpPr>
        <p:spPr>
          <a:xfrm>
            <a:off x="4629874" y="1805650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곱셈 기호 3"/>
          <p:cNvSpPr/>
          <p:nvPr/>
        </p:nvSpPr>
        <p:spPr>
          <a:xfrm>
            <a:off x="4606724" y="3983620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곱셈 기호 5"/>
          <p:cNvSpPr/>
          <p:nvPr/>
        </p:nvSpPr>
        <p:spPr>
          <a:xfrm>
            <a:off x="6796270" y="3983619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43476" y="4573928"/>
                <a:ext cx="3903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476" y="4573928"/>
                <a:ext cx="39036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250" r="-1563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31248" y="4539698"/>
                <a:ext cx="397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248" y="4539698"/>
                <a:ext cx="39748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154" r="-153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89630" y="1930401"/>
                <a:ext cx="397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30" y="1930401"/>
                <a:ext cx="39748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154" r="-153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536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  <p:sp>
        <p:nvSpPr>
          <p:cNvPr id="2" name="곱셈 기호 1"/>
          <p:cNvSpPr/>
          <p:nvPr/>
        </p:nvSpPr>
        <p:spPr>
          <a:xfrm>
            <a:off x="4581324" y="2948062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곱셈 기호 3"/>
          <p:cNvSpPr/>
          <p:nvPr/>
        </p:nvSpPr>
        <p:spPr>
          <a:xfrm>
            <a:off x="5750610" y="3983619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곱셈 기호 5"/>
          <p:cNvSpPr/>
          <p:nvPr/>
        </p:nvSpPr>
        <p:spPr>
          <a:xfrm>
            <a:off x="5750610" y="2948061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73383" y="4518932"/>
                <a:ext cx="3735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383" y="4518932"/>
                <a:ext cx="37356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475" r="-163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01521" y="3058549"/>
                <a:ext cx="380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521" y="3058549"/>
                <a:ext cx="38068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111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94944" y="3058549"/>
                <a:ext cx="380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44" y="3058549"/>
                <a:ext cx="3806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290" r="-1613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275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498278" y="1510915"/>
            <a:ext cx="1695527" cy="318642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4935466" y="22563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4935466" y="4100928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7579253" y="22563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7579253" y="4100928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35466" y="1471487"/>
                <a:ext cx="3663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466" y="1471487"/>
                <a:ext cx="36631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500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79253" y="1497995"/>
                <a:ext cx="373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253" y="1497995"/>
                <a:ext cx="37343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2581" b="-3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48421" y="4249967"/>
                <a:ext cx="422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421" y="4249967"/>
                <a:ext cx="42242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043" r="-144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579253" y="4249967"/>
                <a:ext cx="429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253" y="4249967"/>
                <a:ext cx="42954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676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070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76700" y="2184400"/>
            <a:ext cx="3949700" cy="1841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7818366" y="31580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707366" y="2920484"/>
                <a:ext cx="410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366" y="2920484"/>
                <a:ext cx="41069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23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/>
          <p:cNvCxnSpPr/>
          <p:nvPr/>
        </p:nvCxnSpPr>
        <p:spPr>
          <a:xfrm flipH="1">
            <a:off x="3786855" y="31580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90389" y="2908300"/>
                <a:ext cx="410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89" y="2908300"/>
                <a:ext cx="41069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76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71355" y="1512903"/>
                <a:ext cx="3941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355" y="1512903"/>
                <a:ext cx="39414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308" r="-1538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29327" y="1512903"/>
                <a:ext cx="4012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327" y="1512903"/>
                <a:ext cx="40126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121" r="-1515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342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 smtClean="0"/>
              <a:t>Bar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3892476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672" y="2386043"/>
            <a:ext cx="2038092" cy="137963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782764" y="2882095"/>
            <a:ext cx="625033" cy="590310"/>
          </a:xfrm>
          <a:prstGeom prst="rect">
            <a:avLst/>
          </a:prstGeom>
          <a:noFill/>
          <a:ln w="57150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6782764" y="2557304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H="1">
            <a:off x="6803876" y="3904159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12121" y="1883815"/>
                <a:ext cx="373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121" y="1883815"/>
                <a:ext cx="37343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59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31552" y="4064772"/>
                <a:ext cx="4444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552" y="4064772"/>
                <a:ext cx="44441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959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60020" y="2616936"/>
                <a:ext cx="43443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020" y="2616936"/>
                <a:ext cx="43443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4258536" y="2882095"/>
            <a:ext cx="625033" cy="590310"/>
          </a:xfrm>
          <a:prstGeom prst="rect">
            <a:avLst/>
          </a:prstGeom>
          <a:solidFill>
            <a:schemeClr val="bg1"/>
          </a:solidFill>
          <a:ln w="57150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258536" y="2557304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279648" y="3904159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87893" y="1883815"/>
                <a:ext cx="36631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893" y="1883815"/>
                <a:ext cx="36631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500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07324" y="4064772"/>
                <a:ext cx="43729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324" y="4064772"/>
                <a:ext cx="43729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111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805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285807" y="5335238"/>
            <a:ext cx="4505489" cy="45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1728684" y="1481559"/>
            <a:ext cx="1" cy="433821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64369" y="2261778"/>
                <a:ext cx="442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369" y="2261778"/>
                <a:ext cx="442877" cy="276999"/>
              </a:xfrm>
              <a:prstGeom prst="rect">
                <a:avLst/>
              </a:prstGeom>
              <a:blipFill rotWithShape="0">
                <a:blip r:embed="rId2"/>
                <a:stretch>
                  <a:fillRect r="-694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 flipH="1">
            <a:off x="1728685" y="4003467"/>
            <a:ext cx="1123494" cy="13317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951841" y="5196739"/>
                <a:ext cx="196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841" y="5196739"/>
                <a:ext cx="19646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091" r="-606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2761269" y="3226208"/>
            <a:ext cx="2147495" cy="8079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75076" y="4287269"/>
                <a:ext cx="215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076" y="4287269"/>
                <a:ext cx="21563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571" r="-857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22489" y="2261413"/>
                <a:ext cx="194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489" y="2261413"/>
                <a:ext cx="19486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375" r="-6250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/>
          <p:cNvCxnSpPr>
            <a:cxnSpLocks/>
          </p:cNvCxnSpPr>
          <p:nvPr/>
        </p:nvCxnSpPr>
        <p:spPr>
          <a:xfrm flipH="1" flipV="1">
            <a:off x="4870625" y="1770927"/>
            <a:ext cx="3" cy="356890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 flipV="1">
            <a:off x="2475402" y="2400280"/>
            <a:ext cx="2403087" cy="293495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cxnSpLocks/>
          </p:cNvCxnSpPr>
          <p:nvPr/>
        </p:nvCxnSpPr>
        <p:spPr>
          <a:xfrm>
            <a:off x="1701296" y="4022188"/>
            <a:ext cx="1150883" cy="1194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cxnSpLocks/>
          </p:cNvCxnSpPr>
          <p:nvPr/>
        </p:nvCxnSpPr>
        <p:spPr>
          <a:xfrm>
            <a:off x="1714990" y="4613166"/>
            <a:ext cx="3189898" cy="5618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cxnSpLocks/>
          </p:cNvCxnSpPr>
          <p:nvPr/>
        </p:nvCxnSpPr>
        <p:spPr>
          <a:xfrm flipV="1">
            <a:off x="1737312" y="3630168"/>
            <a:ext cx="3141177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cxnSpLocks/>
          </p:cNvCxnSpPr>
          <p:nvPr/>
        </p:nvCxnSpPr>
        <p:spPr>
          <a:xfrm flipV="1">
            <a:off x="1728683" y="3226208"/>
            <a:ext cx="314194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1777374" y="2400278"/>
            <a:ext cx="314194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020494" y="3009174"/>
                <a:ext cx="605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94" y="3009174"/>
                <a:ext cx="605550" cy="276999"/>
              </a:xfrm>
              <a:prstGeom prst="rect">
                <a:avLst/>
              </a:prstGeom>
              <a:blipFill rotWithShape="0">
                <a:blip r:embed="rId6"/>
                <a:stretch>
                  <a:fillRect r="-3000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035824" y="3491669"/>
                <a:ext cx="505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824" y="3491669"/>
                <a:ext cx="505010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073882" y="3863268"/>
                <a:ext cx="505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82" y="3863268"/>
                <a:ext cx="505010" cy="276999"/>
              </a:xfrm>
              <a:prstGeom prst="rect">
                <a:avLst/>
              </a:prstGeom>
              <a:blipFill rotWithShape="0"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096071" y="4427079"/>
                <a:ext cx="385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71" y="4427079"/>
                <a:ext cx="385938" cy="276999"/>
              </a:xfrm>
              <a:prstGeom prst="rect">
                <a:avLst/>
              </a:prstGeom>
              <a:blipFill rotWithShape="0">
                <a:blip r:embed="rId9"/>
                <a:stretch>
                  <a:fillRect r="-6349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385923" y="1106963"/>
                <a:ext cx="213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23" y="1106963"/>
                <a:ext cx="21320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571" r="-11429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961535" y="4548479"/>
                <a:ext cx="215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535" y="4548479"/>
                <a:ext cx="21563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000" r="-1714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곱셈 기호 55"/>
          <p:cNvSpPr/>
          <p:nvPr/>
        </p:nvSpPr>
        <p:spPr>
          <a:xfrm>
            <a:off x="2902517" y="44972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곱셈 기호 56"/>
          <p:cNvSpPr/>
          <p:nvPr/>
        </p:nvSpPr>
        <p:spPr>
          <a:xfrm>
            <a:off x="4699934" y="4525353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곱셈 기호 57"/>
          <p:cNvSpPr/>
          <p:nvPr/>
        </p:nvSpPr>
        <p:spPr>
          <a:xfrm>
            <a:off x="4726625" y="2261413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936057" y="3726468"/>
                <a:ext cx="222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57" y="3726468"/>
                <a:ext cx="22211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9444" r="-19444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곱셈 기호 60"/>
          <p:cNvSpPr/>
          <p:nvPr/>
        </p:nvSpPr>
        <p:spPr>
          <a:xfrm>
            <a:off x="3755875" y="34884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901168" y="3726468"/>
                <a:ext cx="200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168" y="3726468"/>
                <a:ext cx="200632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9091" r="-909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곱셈 기호 62"/>
          <p:cNvSpPr/>
          <p:nvPr/>
        </p:nvSpPr>
        <p:spPr>
          <a:xfrm>
            <a:off x="4720986" y="34884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>
            <a:cxnSpLocks/>
          </p:cNvCxnSpPr>
          <p:nvPr/>
        </p:nvCxnSpPr>
        <p:spPr>
          <a:xfrm flipH="1" flipV="1">
            <a:off x="3895725" y="3619500"/>
            <a:ext cx="0" cy="170712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cxnSpLocks/>
          </p:cNvCxnSpPr>
          <p:nvPr/>
        </p:nvCxnSpPr>
        <p:spPr>
          <a:xfrm flipV="1">
            <a:off x="3046517" y="4641260"/>
            <a:ext cx="0" cy="69397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자유형: 도형 18">
            <a:extLst>
              <a:ext uri="{FF2B5EF4-FFF2-40B4-BE49-F238E27FC236}">
                <a16:creationId xmlns:a16="http://schemas.microsoft.com/office/drawing/2014/main" xmlns="" id="{28DE563C-2016-4934-A4EE-657070DFAE5E}"/>
              </a:ext>
            </a:extLst>
          </p:cNvPr>
          <p:cNvSpPr/>
          <p:nvPr/>
        </p:nvSpPr>
        <p:spPr>
          <a:xfrm rot="10800000">
            <a:off x="3044560" y="5370314"/>
            <a:ext cx="1826065" cy="119475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3788068" y="5473738"/>
                <a:ext cx="3390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068" y="5473738"/>
                <a:ext cx="33904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0714" r="-3571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자유형: 도형 18">
            <a:extLst>
              <a:ext uri="{FF2B5EF4-FFF2-40B4-BE49-F238E27FC236}">
                <a16:creationId xmlns:a16="http://schemas.microsoft.com/office/drawing/2014/main" xmlns="" id="{28DE563C-2016-4934-A4EE-657070DFAE5E}"/>
              </a:ext>
            </a:extLst>
          </p:cNvPr>
          <p:cNvSpPr/>
          <p:nvPr/>
        </p:nvSpPr>
        <p:spPr>
          <a:xfrm>
            <a:off x="3055111" y="5195827"/>
            <a:ext cx="846915" cy="102385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xmlns="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3290659" y="4902235"/>
                <a:ext cx="3390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659" y="4902235"/>
                <a:ext cx="339047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5455" r="-38182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664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각 삼각형 52"/>
          <p:cNvSpPr/>
          <p:nvPr/>
        </p:nvSpPr>
        <p:spPr>
          <a:xfrm rot="16200000">
            <a:off x="8183822" y="2565332"/>
            <a:ext cx="663848" cy="18455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rot="5400000">
            <a:off x="2977327" y="3339374"/>
            <a:ext cx="581526" cy="1586902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035789" y="3703648"/>
            <a:ext cx="8034186" cy="288054"/>
            <a:chOff x="1285807" y="5196739"/>
            <a:chExt cx="4862498" cy="276999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1285807" y="5335238"/>
              <a:ext cx="4505489" cy="4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r="-6061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2474640" y="1865632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425761" y="872146"/>
            <a:ext cx="342762" cy="5516044"/>
            <a:chOff x="1385923" y="1106963"/>
            <a:chExt cx="342762" cy="4712812"/>
          </a:xfrm>
        </p:grpSpPr>
        <p:cxnSp>
          <p:nvCxnSpPr>
            <p:cNvPr id="6" name="직선 화살표 연결선 5"/>
            <p:cNvCxnSpPr/>
            <p:nvPr/>
          </p:nvCxnSpPr>
          <p:spPr>
            <a:xfrm flipH="1">
              <a:off x="1728684" y="1481559"/>
              <a:ext cx="1" cy="43382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571" r="-11429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직선 연결선 41"/>
          <p:cNvCxnSpPr>
            <a:cxnSpLocks/>
          </p:cNvCxnSpPr>
          <p:nvPr/>
        </p:nvCxnSpPr>
        <p:spPr>
          <a:xfrm flipV="1">
            <a:off x="2483267" y="2526457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cxnSpLocks/>
          </p:cNvCxnSpPr>
          <p:nvPr/>
        </p:nvCxnSpPr>
        <p:spPr>
          <a:xfrm flipV="1">
            <a:off x="2524870" y="3156161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97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35789" y="3492362"/>
            <a:ext cx="8034186" cy="288054"/>
            <a:chOff x="1285807" y="5196739"/>
            <a:chExt cx="4862498" cy="276999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1285807" y="5335238"/>
              <a:ext cx="4505489" cy="4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r="-6061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2474640" y="1804672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425761" y="872146"/>
            <a:ext cx="342762" cy="5516044"/>
            <a:chOff x="1385923" y="1106963"/>
            <a:chExt cx="342762" cy="4712812"/>
          </a:xfrm>
        </p:grpSpPr>
        <p:cxnSp>
          <p:nvCxnSpPr>
            <p:cNvPr id="6" name="직선 화살표 연결선 5"/>
            <p:cNvCxnSpPr/>
            <p:nvPr/>
          </p:nvCxnSpPr>
          <p:spPr>
            <a:xfrm flipH="1">
              <a:off x="1728684" y="1481559"/>
              <a:ext cx="1" cy="43382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571" r="-11429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직선 연결선 14"/>
          <p:cNvCxnSpPr/>
          <p:nvPr/>
        </p:nvCxnSpPr>
        <p:spPr>
          <a:xfrm flipH="1">
            <a:off x="5494261" y="3015723"/>
            <a:ext cx="583345" cy="12215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427332" y="2514600"/>
            <a:ext cx="1040268" cy="20897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396981" y="529474"/>
            <a:ext cx="1014202" cy="25348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 flipV="1">
            <a:off x="2182199" y="2999096"/>
            <a:ext cx="7172646" cy="719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5824033" y="2811780"/>
            <a:ext cx="788429" cy="1527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6118249" y="2717610"/>
            <a:ext cx="887726" cy="17547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cxnSpLocks/>
          </p:cNvCxnSpPr>
          <p:nvPr/>
        </p:nvCxnSpPr>
        <p:spPr>
          <a:xfrm>
            <a:off x="3424893" y="3335955"/>
            <a:ext cx="5381625" cy="227289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cxnSpLocks/>
          </p:cNvCxnSpPr>
          <p:nvPr/>
        </p:nvCxnSpPr>
        <p:spPr>
          <a:xfrm flipV="1">
            <a:off x="2237710" y="4194094"/>
            <a:ext cx="7172646" cy="719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59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3918471" y="3585795"/>
            <a:ext cx="1800000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0" idx="3"/>
          </p:cNvCxnSpPr>
          <p:nvPr/>
        </p:nvCxnSpPr>
        <p:spPr>
          <a:xfrm>
            <a:off x="5718471" y="4125795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5832527" y="3569896"/>
            <a:ext cx="0" cy="108000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188937" y="4226205"/>
                <a:ext cx="996491" cy="279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+∆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937" y="4226205"/>
                <a:ext cx="996491" cy="279628"/>
              </a:xfrm>
              <a:prstGeom prst="rect">
                <a:avLst/>
              </a:prstGeom>
              <a:blipFill rotWithShape="0">
                <a:blip r:embed="rId2"/>
                <a:stretch>
                  <a:fillRect l="-1829" r="-610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/>
          <p:cNvGrpSpPr/>
          <p:nvPr/>
        </p:nvGrpSpPr>
        <p:grpSpPr>
          <a:xfrm>
            <a:off x="2686603" y="5037121"/>
            <a:ext cx="841610" cy="1016042"/>
            <a:chOff x="2686603" y="5037121"/>
            <a:chExt cx="841610" cy="1016042"/>
          </a:xfrm>
        </p:grpSpPr>
        <p:cxnSp>
          <p:nvCxnSpPr>
            <p:cNvPr id="82" name="직선 화살표 연결선 81"/>
            <p:cNvCxnSpPr/>
            <p:nvPr/>
          </p:nvCxnSpPr>
          <p:spPr>
            <a:xfrm>
              <a:off x="2686603" y="5775085"/>
              <a:ext cx="511868" cy="12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 flipV="1">
              <a:off x="2696129" y="5275033"/>
              <a:ext cx="815" cy="50131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2822077" y="5037121"/>
                  <a:ext cx="3251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2077" y="5037121"/>
                  <a:ext cx="32515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660" r="-1887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3207997" y="5776164"/>
                  <a:ext cx="320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7997" y="5776164"/>
                  <a:ext cx="32021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660" r="-1887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985363" y="3546102"/>
                <a:ext cx="1006366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363" y="3546102"/>
                <a:ext cx="1006366" cy="280205"/>
              </a:xfrm>
              <a:prstGeom prst="rect">
                <a:avLst/>
              </a:prstGeom>
              <a:blipFill rotWithShape="0">
                <a:blip r:embed="rId5"/>
                <a:stretch>
                  <a:fillRect l="-1818" r="-60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/>
          <p:cNvCxnSpPr/>
          <p:nvPr/>
        </p:nvCxnSpPr>
        <p:spPr>
          <a:xfrm>
            <a:off x="4263435" y="3483185"/>
            <a:ext cx="1078114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4818471" y="286579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036607" y="3027704"/>
                <a:ext cx="996491" cy="280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607" y="3027704"/>
                <a:ext cx="996491" cy="280141"/>
              </a:xfrm>
              <a:prstGeom prst="rect">
                <a:avLst/>
              </a:prstGeom>
              <a:blipFill rotWithShape="0">
                <a:blip r:embed="rId6"/>
                <a:stretch>
                  <a:fillRect l="-1829" r="-61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322799" y="2463385"/>
                <a:ext cx="1006366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799" y="2463385"/>
                <a:ext cx="1006366" cy="280718"/>
              </a:xfrm>
              <a:prstGeom prst="rect">
                <a:avLst/>
              </a:prstGeom>
              <a:blipFill rotWithShape="0">
                <a:blip r:embed="rId7"/>
                <a:stretch>
                  <a:fillRect l="-1818" r="-1212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/>
          <p:cNvCxnSpPr/>
          <p:nvPr/>
        </p:nvCxnSpPr>
        <p:spPr>
          <a:xfrm>
            <a:off x="3198471" y="4125795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3701255" y="3686205"/>
            <a:ext cx="0" cy="108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4279414" y="4936913"/>
            <a:ext cx="107811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4818471" y="4698584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649835" y="5494367"/>
                <a:ext cx="337272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835" y="5494367"/>
                <a:ext cx="337272" cy="280718"/>
              </a:xfrm>
              <a:prstGeom prst="rect">
                <a:avLst/>
              </a:prstGeom>
              <a:blipFill rotWithShape="0">
                <a:blip r:embed="rId8"/>
                <a:stretch>
                  <a:fillRect l="-5455" r="-181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030241" y="5025063"/>
                <a:ext cx="332334" cy="280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241" y="5025063"/>
                <a:ext cx="332334" cy="280141"/>
              </a:xfrm>
              <a:prstGeom prst="rect">
                <a:avLst/>
              </a:prstGeom>
              <a:blipFill rotWithShape="0">
                <a:blip r:embed="rId9"/>
                <a:stretch>
                  <a:fillRect l="-5455" r="-181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281838" y="4510227"/>
                <a:ext cx="337272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838" y="4510227"/>
                <a:ext cx="337272" cy="280205"/>
              </a:xfrm>
              <a:prstGeom prst="rect">
                <a:avLst/>
              </a:prstGeom>
              <a:blipFill rotWithShape="0">
                <a:blip r:embed="rId10"/>
                <a:stretch>
                  <a:fillRect l="-5357" r="-178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115671" y="3653952"/>
                <a:ext cx="332334" cy="279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671" y="3653952"/>
                <a:ext cx="332334" cy="279628"/>
              </a:xfrm>
              <a:prstGeom prst="rect">
                <a:avLst/>
              </a:prstGeom>
              <a:blipFill rotWithShape="0">
                <a:blip r:embed="rId11"/>
                <a:stretch>
                  <a:fillRect l="-5455" r="-181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589434" y="4300408"/>
                <a:ext cx="4580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434" y="4300408"/>
                <a:ext cx="45807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9333" r="-133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272219" y="3962076"/>
                <a:ext cx="463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219" y="3962076"/>
                <a:ext cx="46301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9211" r="-1316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029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23" y="1353594"/>
            <a:ext cx="4858428" cy="40582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962823" y="3382702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823" y="3382702"/>
                <a:ext cx="268255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029562" y="1215094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562" y="1215094"/>
                <a:ext cx="26825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818" r="-4545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/>
          <p:cNvCxnSpPr/>
          <p:nvPr/>
        </p:nvCxnSpPr>
        <p:spPr>
          <a:xfrm>
            <a:off x="3311837" y="2048000"/>
            <a:ext cx="4919241" cy="2946402"/>
          </a:xfrm>
          <a:prstGeom prst="line">
            <a:avLst/>
          </a:prstGeom>
          <a:ln w="28575"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4653022" y="1689979"/>
            <a:ext cx="2614417" cy="3721831"/>
          </a:xfrm>
          <a:prstGeom prst="line">
            <a:avLst/>
          </a:prstGeom>
          <a:ln w="28575"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163061" y="1728295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061" y="1728295"/>
                <a:ext cx="268255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089133" y="5037108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133" y="5037108"/>
                <a:ext cx="268255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832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03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48183" y="292608"/>
            <a:ext cx="11430000" cy="6126480"/>
            <a:chOff x="448183" y="292608"/>
            <a:chExt cx="11430000" cy="6126480"/>
          </a:xfrm>
        </p:grpSpPr>
        <p:pic>
          <p:nvPicPr>
            <p:cNvPr id="1030" name="Picture 6" descr="DSC_1089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399"/>
            <a:stretch/>
          </p:blipFill>
          <p:spPr bwMode="auto">
            <a:xfrm>
              <a:off x="448183" y="292608"/>
              <a:ext cx="11430000" cy="6126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0904" y="5358384"/>
              <a:ext cx="420624" cy="62560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81528" y="5486521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FEA </a:t>
              </a:r>
              <a:r>
                <a:rPr lang="ko-KR" altLang="en-US" b="1" dirty="0">
                  <a:solidFill>
                    <a:schemeClr val="bg1"/>
                  </a:solidFill>
                </a:rPr>
                <a:t>책</a:t>
              </a: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2536" y="1307942"/>
              <a:ext cx="2238687" cy="43821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550367" y="1293468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MEC </a:t>
              </a:r>
              <a:r>
                <a:rPr lang="ko-KR" altLang="en-US" b="1" dirty="0">
                  <a:solidFill>
                    <a:schemeClr val="bg1"/>
                  </a:solidFill>
                </a:rPr>
                <a:t>코드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9504" y="4280991"/>
              <a:ext cx="3247357" cy="64229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839130" y="4417472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Simo &amp; Fox </a:t>
              </a:r>
              <a:r>
                <a:rPr lang="ko-KR" altLang="en-US" b="1" dirty="0">
                  <a:solidFill>
                    <a:schemeClr val="bg1"/>
                  </a:solidFill>
                </a:rPr>
                <a:t>논문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99302" y="4448156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Tensor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73170" y="529565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</a:rPr>
                <a:t>Covector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83611" y="522427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Dual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61545" y="5003673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Tangent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48636" y="572174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9230" y="560299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95236" y="4932674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Linear Algebra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56373" y="4041987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Differential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Gemoetry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561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5">
            <a:extLst>
              <a:ext uri="{FF2B5EF4-FFF2-40B4-BE49-F238E27FC236}">
                <a16:creationId xmlns="" xmlns:a16="http://schemas.microsoft.com/office/drawing/2014/main" id="{26E65B15-652C-471C-B503-9BD1A7ECA9F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951443" y="687786"/>
            <a:ext cx="4063469" cy="5541962"/>
          </a:xfr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D86471E-9C3A-40C3-8F27-66A11AC9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152" y="687786"/>
            <a:ext cx="3835307" cy="530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69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377" y="3655619"/>
            <a:ext cx="2495898" cy="6954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78" y="70520"/>
            <a:ext cx="3583171" cy="46166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52757" y="4687125"/>
            <a:ext cx="4539243" cy="2102296"/>
          </a:xfrm>
          <a:prstGeom prst="rect">
            <a:avLst/>
          </a:prstGeom>
          <a:blipFill dpi="0" rotWithShape="1">
            <a:blip r:embed="rId4">
              <a:alphaModFix amt="3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위로 구부러진 화살표 6"/>
          <p:cNvSpPr/>
          <p:nvPr/>
        </p:nvSpPr>
        <p:spPr>
          <a:xfrm rot="13054116">
            <a:off x="7317653" y="3024640"/>
            <a:ext cx="1920129" cy="883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위로 구부러진 화살표 7"/>
          <p:cNvSpPr/>
          <p:nvPr/>
        </p:nvSpPr>
        <p:spPr>
          <a:xfrm rot="13054116">
            <a:off x="4314549" y="1936862"/>
            <a:ext cx="1920129" cy="883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02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57050" y="401548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297201" y="3851657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18176" y="3460392"/>
                <a:ext cx="535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176" y="3460392"/>
                <a:ext cx="535596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8046" r="-13793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86921" y="4526701"/>
                <a:ext cx="552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921" y="4526701"/>
                <a:ext cx="55265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6593" r="-1208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/>
          <p:cNvCxnSpPr/>
          <p:nvPr/>
        </p:nvCxnSpPr>
        <p:spPr>
          <a:xfrm>
            <a:off x="3357047" y="5341954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920852" y="5181969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852" y="5181969"/>
                <a:ext cx="21557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333" r="-2778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934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85" y="0"/>
            <a:ext cx="118670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1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4143994" y="1687951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37" idx="3"/>
          </p:cNvCxnSpPr>
          <p:nvPr/>
        </p:nvCxnSpPr>
        <p:spPr>
          <a:xfrm>
            <a:off x="6663994" y="1867951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368768" y="1742979"/>
                <a:ext cx="1619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768" y="1742979"/>
                <a:ext cx="1619931" cy="276999"/>
              </a:xfrm>
              <a:prstGeom prst="rect">
                <a:avLst/>
              </a:prstGeom>
              <a:blipFill rotWithShape="0">
                <a:blip r:embed="rId2"/>
                <a:stretch>
                  <a:fillRect r="-3759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/>
          <p:cNvCxnSpPr/>
          <p:nvPr/>
        </p:nvCxnSpPr>
        <p:spPr>
          <a:xfrm flipH="1" flipV="1">
            <a:off x="3603935" y="1867951"/>
            <a:ext cx="540000" cy="1415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550677" y="1742980"/>
                <a:ext cx="1075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677" y="1742980"/>
                <a:ext cx="1075936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91085" y="2129248"/>
                <a:ext cx="3500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085" y="2129248"/>
                <a:ext cx="35003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281" r="-526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/>
          <p:cNvCxnSpPr/>
          <p:nvPr/>
        </p:nvCxnSpPr>
        <p:spPr>
          <a:xfrm>
            <a:off x="5133993" y="156171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075934" y="1105571"/>
                <a:ext cx="5371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934" y="1105571"/>
                <a:ext cx="53713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250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81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24487" y="2216825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824487" y="1660648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764638" y="2053002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085613" y="1661737"/>
                <a:ext cx="535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613" y="1661737"/>
                <a:ext cx="535596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7955" r="-1250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054358" y="2728046"/>
                <a:ext cx="552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358" y="2728046"/>
                <a:ext cx="55265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6593" r="-1208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그룹 22"/>
          <p:cNvGrpSpPr/>
          <p:nvPr/>
        </p:nvGrpSpPr>
        <p:grpSpPr>
          <a:xfrm>
            <a:off x="2612571" y="1905674"/>
            <a:ext cx="211915" cy="982302"/>
            <a:chOff x="3145134" y="3838559"/>
            <a:chExt cx="211915" cy="982302"/>
          </a:xfrm>
        </p:grpSpPr>
        <p:cxnSp>
          <p:nvCxnSpPr>
            <p:cNvPr id="13" name="직선 연결선 12"/>
            <p:cNvCxnSpPr/>
            <p:nvPr/>
          </p:nvCxnSpPr>
          <p:spPr>
            <a:xfrm flipH="1">
              <a:off x="3145136" y="3838559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3145136" y="3951023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>
              <a:off x="3145135" y="4063487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3145134" y="4175951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3145136" y="4283940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>
              <a:off x="3145136" y="4396404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>
              <a:off x="3145135" y="4508868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3145134" y="4621332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화살표 연결선 23"/>
          <p:cNvCxnSpPr/>
          <p:nvPr/>
        </p:nvCxnSpPr>
        <p:spPr>
          <a:xfrm>
            <a:off x="2824484" y="3543299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3388289" y="3383314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289" y="3383314"/>
                <a:ext cx="21557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571" r="-571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/>
          <p:cNvCxnSpPr/>
          <p:nvPr/>
        </p:nvCxnSpPr>
        <p:spPr>
          <a:xfrm>
            <a:off x="7864487" y="2410822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8278450" y="2019557"/>
                <a:ext cx="2151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450" y="2019557"/>
                <a:ext cx="21512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1429" r="-31429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7785372" y="2703070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372" y="2703070"/>
                <a:ext cx="21557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7143" r="-1714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102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38128" y="1110343"/>
            <a:ext cx="0" cy="4963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418253" y="1939469"/>
            <a:ext cx="5439747" cy="1269210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6" idx="6"/>
          </p:cNvCxnSpPr>
          <p:nvPr/>
        </p:nvCxnSpPr>
        <p:spPr>
          <a:xfrm flipH="1">
            <a:off x="4138125" y="2574073"/>
            <a:ext cx="2719875" cy="3500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𝐎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1364" r="-1136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/>
          <p:cNvCxnSpPr>
            <a:endCxn id="6" idx="6"/>
          </p:cNvCxnSpPr>
          <p:nvPr/>
        </p:nvCxnSpPr>
        <p:spPr>
          <a:xfrm flipV="1">
            <a:off x="4138125" y="2574073"/>
            <a:ext cx="2719875" cy="18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375" r="-9375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/>
          <p:cNvCxnSpPr/>
          <p:nvPr/>
        </p:nvCxnSpPr>
        <p:spPr>
          <a:xfrm flipH="1">
            <a:off x="4138125" y="2146041"/>
            <a:ext cx="2038389" cy="3928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6" idx="6"/>
          </p:cNvCxnSpPr>
          <p:nvPr/>
        </p:nvCxnSpPr>
        <p:spPr>
          <a:xfrm>
            <a:off x="6176513" y="2146041"/>
            <a:ext cx="681487" cy="428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111" r="-1269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/>
          <p:cNvCxnSpPr/>
          <p:nvPr/>
        </p:nvCxnSpPr>
        <p:spPr>
          <a:xfrm flipH="1">
            <a:off x="4138125" y="2146041"/>
            <a:ext cx="2038388" cy="437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0345" r="-1206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그룹 38"/>
          <p:cNvGrpSpPr/>
          <p:nvPr/>
        </p:nvGrpSpPr>
        <p:grpSpPr>
          <a:xfrm>
            <a:off x="7250607" y="2097624"/>
            <a:ext cx="606490" cy="466531"/>
            <a:chOff x="7165910" y="755780"/>
            <a:chExt cx="606490" cy="466531"/>
          </a:xfrm>
        </p:grpSpPr>
        <p:cxnSp>
          <p:nvCxnSpPr>
            <p:cNvPr id="30" name="직선 화살표 연결선 29"/>
            <p:cNvCxnSpPr/>
            <p:nvPr/>
          </p:nvCxnSpPr>
          <p:spPr>
            <a:xfrm>
              <a:off x="7165910" y="1222310"/>
              <a:ext cx="6064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7165910" y="804197"/>
              <a:ext cx="245107" cy="4181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5837285" y="1633436"/>
            <a:ext cx="734000" cy="466531"/>
            <a:chOff x="6795459" y="755780"/>
            <a:chExt cx="796474" cy="466531"/>
          </a:xfrm>
        </p:grpSpPr>
        <p:cxnSp>
          <p:nvCxnSpPr>
            <p:cNvPr id="41" name="직선 화살표 연결선 40"/>
            <p:cNvCxnSpPr/>
            <p:nvPr/>
          </p:nvCxnSpPr>
          <p:spPr>
            <a:xfrm flipH="1" flipV="1">
              <a:off x="6795459" y="989045"/>
              <a:ext cx="370451" cy="233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V="1">
              <a:off x="7165910" y="1009234"/>
              <a:ext cx="426023" cy="213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727" r="-113636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727" r="-10681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blipFill rotWithShape="0">
                <a:blip r:embed="rId10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1364" r="-9091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54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312967" y="2951338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650354" y="34879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>
            <a:cxnSpLocks/>
          </p:cNvCxnSpPr>
          <p:nvPr/>
        </p:nvCxnSpPr>
        <p:spPr>
          <a:xfrm>
            <a:off x="3263807" y="1215586"/>
            <a:ext cx="0" cy="2074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546082" y="2303490"/>
            <a:ext cx="875338" cy="12109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blipFill>
                <a:blip r:embed="rId6"/>
                <a:stretch>
                  <a:fillRect l="-1515" t="-3571" r="-3030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blipFill>
                <a:blip r:embed="rId7"/>
                <a:stretch>
                  <a:fillRect l="-1493" t="-1754" b="-1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C93B29A1-F190-44D3-A9D0-DFAD4F83776E}"/>
              </a:ext>
            </a:extLst>
          </p:cNvPr>
          <p:cNvCxnSpPr>
            <a:cxnSpLocks/>
          </p:cNvCxnSpPr>
          <p:nvPr/>
        </p:nvCxnSpPr>
        <p:spPr>
          <a:xfrm flipH="1">
            <a:off x="605481" y="1699473"/>
            <a:ext cx="3601995" cy="2921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07B5ABC4-CAA0-493B-ACDF-C42A51522079}"/>
                  </a:ext>
                </a:extLst>
              </p:cNvPr>
              <p:cNvSpPr txBox="1"/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B5ABC4-CAA0-493B-ACDF-C42A51522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blipFill>
                <a:blip r:embed="rId8"/>
                <a:stretch>
                  <a:fillRect l="-5882" r="-392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782BF86B-4207-4FE7-8DAC-CEB1861B292A}"/>
              </a:ext>
            </a:extLst>
          </p:cNvPr>
          <p:cNvCxnSpPr>
            <a:cxnSpLocks/>
          </p:cNvCxnSpPr>
          <p:nvPr/>
        </p:nvCxnSpPr>
        <p:spPr>
          <a:xfrm>
            <a:off x="3256557" y="1229955"/>
            <a:ext cx="1289525" cy="1072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5DB3AE05-D351-4E8F-8481-E70A4D8B443E}"/>
                  </a:ext>
                </a:extLst>
              </p:cNvPr>
              <p:cNvSpPr txBox="1"/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𝐝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B3AE05-D351-4E8F-8481-E70A4D8B4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blipFill>
                <a:blip r:embed="rId9"/>
                <a:stretch>
                  <a:fillRect l="-18421" r="-18421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F5FC4C0A-B591-4F3B-BD15-9D9E5EC72772}"/>
              </a:ext>
            </a:extLst>
          </p:cNvPr>
          <p:cNvCxnSpPr>
            <a:cxnSpLocks/>
          </p:cNvCxnSpPr>
          <p:nvPr/>
        </p:nvCxnSpPr>
        <p:spPr>
          <a:xfrm>
            <a:off x="3271058" y="3276796"/>
            <a:ext cx="2150362" cy="237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EC18DB71-3399-4E5E-B321-6A9670FF95D7}"/>
                  </a:ext>
                </a:extLst>
              </p:cNvPr>
              <p:cNvSpPr txBox="1"/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C18DB71-3399-4E5E-B321-6A9670FF9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blipFill>
                <a:blip r:embed="rId10"/>
                <a:stretch>
                  <a:fillRect l="-12500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488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196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F54825A1-879E-45C3-84C9-39758CFBC1AD}"/>
              </a:ext>
            </a:extLst>
          </p:cNvPr>
          <p:cNvGrpSpPr/>
          <p:nvPr/>
        </p:nvGrpSpPr>
        <p:grpSpPr>
          <a:xfrm>
            <a:off x="4988644" y="1271662"/>
            <a:ext cx="1213333" cy="1984722"/>
            <a:chOff x="4574692" y="1271662"/>
            <a:chExt cx="1213333" cy="1984722"/>
          </a:xfrm>
        </p:grpSpPr>
        <p:cxnSp>
          <p:nvCxnSpPr>
            <p:cNvPr id="11" name="직선 연결선 10"/>
            <p:cNvCxnSpPr>
              <a:cxnSpLocks/>
            </p:cNvCxnSpPr>
            <p:nvPr/>
          </p:nvCxnSpPr>
          <p:spPr>
            <a:xfrm flipH="1">
              <a:off x="4989111" y="1618735"/>
              <a:ext cx="589965" cy="7543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7273" t="-2174" r="-29545" b="-391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7273" t="-4444" r="-27273" b="-4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3725" r="-196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원호 23"/>
            <p:cNvSpPr/>
            <p:nvPr/>
          </p:nvSpPr>
          <p:spPr>
            <a:xfrm rot="1158616">
              <a:off x="4574692" y="2018698"/>
              <a:ext cx="628131" cy="294922"/>
            </a:xfrm>
            <a:prstGeom prst="arc">
              <a:avLst>
                <a:gd name="adj1" fmla="val 17912475"/>
                <a:gd name="adj2" fmla="val 20737117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>
              <a:cxnSpLocks/>
            </p:cNvCxnSpPr>
            <p:nvPr/>
          </p:nvCxnSpPr>
          <p:spPr>
            <a:xfrm flipV="1">
              <a:off x="4989111" y="1328351"/>
              <a:ext cx="0" cy="192803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xmlns="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:a16="http://schemas.microsoft.com/office/drawing/2014/main" xmlns="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10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252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801662" y="1455058"/>
            <a:ext cx="601402" cy="9180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blipFill>
                <a:blip r:embed="rId6"/>
                <a:stretch>
                  <a:fillRect l="-27273" t="-4444" r="-29545" b="-4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blipFill>
                <a:blip r:embed="rId7"/>
                <a:stretch>
                  <a:fillRect l="-27273" t="-2174" r="-27273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/>
          <p:cNvCxnSpPr>
            <a:cxnSpLocks/>
          </p:cNvCxnSpPr>
          <p:nvPr/>
        </p:nvCxnSpPr>
        <p:spPr>
          <a:xfrm flipV="1">
            <a:off x="5403063" y="1328351"/>
            <a:ext cx="0" cy="192803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xmlns="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8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:a16="http://schemas.microsoft.com/office/drawing/2014/main" xmlns="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7F1A4031-C0F9-4078-B611-60510E555779}"/>
                  </a:ext>
                </a:extLst>
              </p:cNvPr>
              <p:cNvSpPr txBox="1"/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1A4031-C0F9-4078-B611-60510E555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blipFill>
                <a:blip r:embed="rId10"/>
                <a:stretch>
                  <a:fillRect l="-12000" r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원호 26">
            <a:extLst>
              <a:ext uri="{FF2B5EF4-FFF2-40B4-BE49-F238E27FC236}">
                <a16:creationId xmlns:a16="http://schemas.microsoft.com/office/drawing/2014/main" xmlns="" id="{73F2FA99-BAB3-4AEA-A0D4-FFD161E5142F}"/>
              </a:ext>
            </a:extLst>
          </p:cNvPr>
          <p:cNvSpPr/>
          <p:nvPr/>
        </p:nvSpPr>
        <p:spPr>
          <a:xfrm rot="18514260">
            <a:off x="4954589" y="2056716"/>
            <a:ext cx="628131" cy="294922"/>
          </a:xfrm>
          <a:prstGeom prst="arc">
            <a:avLst>
              <a:gd name="adj1" fmla="val 17912475"/>
              <a:gd name="adj2" fmla="val 2073711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27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107</Words>
  <Application>Microsoft Office PowerPoint</Application>
  <PresentationFormat>와이드스크린</PresentationFormat>
  <Paragraphs>143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Cambria Math</vt:lpstr>
      <vt:lpstr>Office 테마</vt:lpstr>
      <vt:lpstr>PowerPoint 프레젠테이션</vt:lpstr>
      <vt:lpstr>Bar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김 민석</cp:lastModifiedBy>
  <cp:revision>67</cp:revision>
  <dcterms:created xsi:type="dcterms:W3CDTF">2022-06-07T02:56:47Z</dcterms:created>
  <dcterms:modified xsi:type="dcterms:W3CDTF">2022-12-23T09:09:59Z</dcterms:modified>
</cp:coreProperties>
</file>