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74" r:id="rId6"/>
    <p:sldId id="282" r:id="rId7"/>
    <p:sldId id="275" r:id="rId8"/>
    <p:sldId id="256" r:id="rId9"/>
    <p:sldId id="257" r:id="rId10"/>
    <p:sldId id="265" r:id="rId11"/>
    <p:sldId id="267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79" r:id="rId20"/>
    <p:sldId id="280" r:id="rId21"/>
    <p:sldId id="272" r:id="rId22"/>
    <p:sldId id="259" r:id="rId23"/>
    <p:sldId id="264" r:id="rId24"/>
    <p:sldId id="273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74"/>
            <p14:sldId id="282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ko-KR" smtClean="0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84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83</Words>
  <Application>Microsoft Office PowerPoint</Application>
  <PresentationFormat>와이드스크린</PresentationFormat>
  <Paragraphs>130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58</cp:revision>
  <dcterms:created xsi:type="dcterms:W3CDTF">2022-06-07T02:56:47Z</dcterms:created>
  <dcterms:modified xsi:type="dcterms:W3CDTF">2022-12-20T04:37:19Z</dcterms:modified>
</cp:coreProperties>
</file>