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2021-01-05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[Hirsch C.]Numerical Computation of Internal and External Flows.Volume1-Fundamentals of Computational Fluid Dynamics</a:t>
            </a:r>
            <a:br>
              <a:rPr lang="en-US" altLang="ko-KR" dirty="0"/>
            </a:br>
            <a:r>
              <a:rPr lang="en-US" altLang="ko-KR" dirty="0"/>
              <a:t>50p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8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218915-1A77-4618-A46E-4B8DBC860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35426-AC3D-4101-8EBE-42B8FF23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Conservation Laws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A715A10E-9CAD-42EC-B0B4-5C29CF0BBC8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General Form of the conservation law</a:t>
                </a:r>
              </a:p>
              <a:p>
                <a:pPr lvl="2"/>
                <a:r>
                  <a:rPr lang="en-US" altLang="ko-KR" dirty="0"/>
                  <a:t>Conservation means that the variation of a conserved quantity within a given volume is due to the net effect of some sources and flux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Integral form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sz="11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nary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∮"/>
                          <m:supHide m:val="on"/>
                          <m:ctrlP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sz="11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𝐅𝐧</m:t>
                          </m:r>
                        </m:e>
                      </m:nary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∮"/>
                          <m:supHide m:val="on"/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1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: conserved quantity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: flux tensor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ko-KR" dirty="0"/>
                  <a:t>: volume source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surface source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tensor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Differential form</a:t>
                </a:r>
              </a:p>
              <a:p>
                <a:pPr lvl="2"/>
                <a:r>
                  <a:rPr lang="en-US" altLang="ko-KR" dirty="0"/>
                  <a:t>If integrand in surface integral is differentiable, we can get differential form using divergence theorem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sz="11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nary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sz="11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</m:e>
                      </m:nary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1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𝓢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1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It must be valid on any volume, it is only possible that integrand is 0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1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ko-KR" sz="11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1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sz="11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sz="1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The surface sources have the same effect on the system as a flux term and therefore we might as well consider them from the start as an additional flux</a:t>
                </a:r>
              </a:p>
              <a:p>
                <a:pPr lvl="1"/>
                <a:endParaRPr lang="en-US" altLang="ko-KR" dirty="0"/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A715A10E-9CAD-42EC-B0B4-5C29CF0BB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43298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32462</TotalTime>
  <Words>176</Words>
  <Application>Microsoft Office PowerPoint</Application>
  <PresentationFormat>화면 슬라이드 쇼(4:3)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Conservation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639</cp:revision>
  <cp:lastPrinted>2014-06-13T04:20:56Z</cp:lastPrinted>
  <dcterms:created xsi:type="dcterms:W3CDTF">2013-07-24T10:28:45Z</dcterms:created>
  <dcterms:modified xsi:type="dcterms:W3CDTF">2021-01-05T07:58:01Z</dcterms:modified>
</cp:coreProperties>
</file>