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3" autoAdjust="0"/>
    <p:restoredTop sz="92974" autoAdjust="0"/>
  </p:normalViewPr>
  <p:slideViewPr>
    <p:cSldViewPr snapToGrid="0" showGuides="1">
      <p:cViewPr varScale="1">
        <p:scale>
          <a:sx n="71" d="100"/>
          <a:sy n="71" d="100"/>
        </p:scale>
        <p:origin x="1350" y="54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2020-10-31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https://math.stackexchange.com/questions/23902/what-is-the-practical-difference-between-a-differential-and-a-derivative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56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18000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5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180000">
              <a:spcBef>
                <a:spcPts val="0"/>
              </a:spcBef>
              <a:spcAft>
                <a:spcPts val="5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13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</a:defRPr>
            </a:lvl2pPr>
            <a:lvl3pPr marL="270000" indent="0">
              <a:spcBef>
                <a:spcPts val="0"/>
              </a:spcBef>
              <a:buClr>
                <a:schemeClr val="bg1"/>
              </a:buClr>
              <a:defRPr sz="110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 marL="982663" marR="0" indent="-180975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Tx/>
              <a:buFont typeface="Arial" pitchFamily="34" charset="0"/>
              <a:buChar char="•"/>
              <a:tabLst/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58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65C3F6-7114-4E85-B58A-203F82A6A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BC4B8-4360-4D0D-96C3-06C1435E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3F588-F867-4F7A-9204-58B53549A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Past</a:t>
            </a:r>
          </a:p>
          <a:p>
            <a:pPr lvl="2"/>
            <a:r>
              <a:rPr lang="en-US" altLang="ko-KR" dirty="0"/>
              <a:t>Differential : infinitesimal changes</a:t>
            </a:r>
          </a:p>
          <a:p>
            <a:pPr lvl="2"/>
            <a:r>
              <a:rPr lang="en-US" altLang="ko-KR" dirty="0"/>
              <a:t>Derivative : ratio of the differential of the function by the differential of the variable</a:t>
            </a:r>
          </a:p>
          <a:p>
            <a:pPr lvl="2"/>
            <a:r>
              <a:rPr lang="en-US" altLang="ko-KR" dirty="0"/>
              <a:t>Integral : sums of infinitely many infinitesimally thin rectangles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Limitation of past notion</a:t>
            </a:r>
          </a:p>
          <a:p>
            <a:pPr lvl="2"/>
            <a:r>
              <a:rPr lang="en-US" altLang="ko-KR" dirty="0"/>
              <a:t>Some differentials were dismissed as utterly inconsequential while others were taken into account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Modern</a:t>
            </a:r>
          </a:p>
          <a:p>
            <a:pPr lvl="2"/>
            <a:r>
              <a:rPr lang="en-US" altLang="ko-KR" dirty="0"/>
              <a:t>Derivative : limits</a:t>
            </a:r>
          </a:p>
          <a:p>
            <a:pPr lvl="2"/>
            <a:r>
              <a:rPr lang="en-US" altLang="ko-KR" dirty="0"/>
              <a:t>Integrals : limits of Riemann sums (each of which is finite and there are no infinitesimals around)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32755</TotalTime>
  <Words>85</Words>
  <Application>Microsoft Office PowerPoint</Application>
  <PresentationFormat>화면 슬라이드 쇼(4:3)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Myriad Pro</vt:lpstr>
      <vt:lpstr>굴림</vt:lpstr>
      <vt:lpstr>맑은 고딕</vt:lpstr>
      <vt:lpstr>Arial</vt:lpstr>
      <vt:lpstr>Segoe UI</vt:lpstr>
      <vt:lpstr>Times New Roman</vt:lpstr>
      <vt:lpstr>Wingdings</vt:lpstr>
      <vt:lpstr>Wingdings 2</vt:lpstr>
      <vt:lpstr>3_Office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KimMinSeok</cp:lastModifiedBy>
  <cp:revision>638</cp:revision>
  <cp:lastPrinted>2014-06-13T04:20:56Z</cp:lastPrinted>
  <dcterms:created xsi:type="dcterms:W3CDTF">2013-07-24T10:28:45Z</dcterms:created>
  <dcterms:modified xsi:type="dcterms:W3CDTF">2020-10-31T13:25:42Z</dcterms:modified>
</cp:coreProperties>
</file>