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7" r:id="rId2"/>
    <p:sldId id="258" r:id="rId3"/>
    <p:sldId id="270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8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5" r:id="rId27"/>
    <p:sldId id="292" r:id="rId28"/>
    <p:sldId id="286" r:id="rId29"/>
    <p:sldId id="287" r:id="rId30"/>
    <p:sldId id="288" r:id="rId31"/>
    <p:sldId id="289" r:id="rId32"/>
    <p:sldId id="290" r:id="rId33"/>
    <p:sldId id="291" r:id="rId34"/>
    <p:sldId id="265" r:id="rId3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6582" autoAdjust="0"/>
  </p:normalViewPr>
  <p:slideViewPr>
    <p:cSldViewPr snapToGrid="0" showGuides="1">
      <p:cViewPr varScale="1">
        <p:scale>
          <a:sx n="114" d="100"/>
          <a:sy n="114" d="100"/>
        </p:scale>
        <p:origin x="1278" y="90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2020-03-11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7372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hebook.blogspot.com/2011/12/completeness-of-eigenfunction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Strum-</a:t>
            </a:r>
            <a:r>
              <a:rPr lang="en-US" altLang="ko-KR" dirty="0" err="1"/>
              <a:t>Liouville</a:t>
            </a:r>
            <a:r>
              <a:rPr lang="en-US" altLang="ko-KR" dirty="0"/>
              <a:t> Theory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It is the theory about the prediction of solution behavior of every second order linear ordinary differential equation(ODE).</a:t>
                </a:r>
              </a:p>
              <a:p>
                <a:r>
                  <a:rPr lang="en-US" altLang="ko-KR" dirty="0"/>
                  <a:t>First we consider standard form of second order linear ODE.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Let’s define integrating factor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𝑑𝑚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⇒∫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Integral constant doesn’t need because we multiply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on standard form then integral constant cancelled out.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If we re-express each term and substitute Eq. (1), we can get </a:t>
                </a:r>
                <a:r>
                  <a:rPr lang="en-US" altLang="ko-KR" b="1" dirty="0"/>
                  <a:t>Strum-</a:t>
                </a:r>
                <a:r>
                  <a:rPr lang="en-US" altLang="ko-KR" b="1" dirty="0" err="1"/>
                  <a:t>Liouville</a:t>
                </a:r>
                <a:r>
                  <a:rPr lang="en-US" altLang="ko-KR" b="1" dirty="0"/>
                  <a:t> differential equation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≡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t="-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55528" y="4308761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(1)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882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1450" indent="-171450"/>
            <a:r>
              <a:rPr lang="en-US" altLang="ko-KR" dirty="0"/>
              <a:t>Uniqueness of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Uniqueness of solutions</a:t>
                </a:r>
              </a:p>
              <a:p>
                <a:r>
                  <a:rPr lang="en-US" altLang="ko-KR" dirty="0"/>
                  <a:t>We consider two distinct eigenfunctions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which have same eigenvalue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 and have same boundary condition(BC).</a:t>
                </a:r>
              </a:p>
              <a:p>
                <a:r>
                  <a:rPr lang="en-US" altLang="ko-KR" dirty="0"/>
                  <a:t>Then following relation is always satisfied with some constant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[PF]</a:t>
                </a:r>
              </a:p>
              <a:p>
                <a:r>
                  <a:rPr lang="en-US" altLang="ko-KR" dirty="0"/>
                  <a:t>Since eigenfunctions have same eigenvalue, we can use Abel’s theorem here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𝒲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We can use Eq. (4) because eigenfunctions have same BC.</a:t>
                </a:r>
              </a:p>
              <a:p>
                <a:r>
                  <a:rPr lang="en-US" altLang="ko-KR" dirty="0"/>
                  <a:t>Substitute Eq. (4) into Abel’s theorem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𝒲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 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10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Uniqueness of Solutions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 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It means that when eigenfunctions have same eigenvalue and same BC,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one to one correspondence.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73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Second Solution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The second solution</a:t>
                </a:r>
              </a:p>
              <a:p>
                <a:r>
                  <a:rPr lang="en-US" altLang="ko-KR" dirty="0"/>
                  <a:t>We consider two distinct eigenfunctions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which have same eigenvalue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Then following relation is always satisfied with some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and known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[Proof]</a:t>
                </a:r>
              </a:p>
              <a:p>
                <a:r>
                  <a:rPr lang="en-US" altLang="ko-KR" dirty="0"/>
                  <a:t>Since eigenfunctions have same eigenvalue, we can use Abel’s theorem here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𝒲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By definition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𝒲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b="-181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6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Rayleigh Quotient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Rayleigh quotient</a:t>
                </a:r>
              </a:p>
              <a:p>
                <a:r>
                  <a:rPr lang="en-US" altLang="ko-KR" dirty="0"/>
                  <a:t>We consider eigenfunctions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and corresponding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If we define inner product operator 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Then following relation is always satisfied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𝔇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[Proof]</a:t>
                </a:r>
              </a:p>
              <a:p>
                <a:r>
                  <a:rPr lang="en-US" altLang="ko-KR" dirty="0"/>
                  <a:t>From relation of operator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𝔇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Multiply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integrate it over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/>
                  <a:t>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b="-10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506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Rayleigh Quotient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By definition of inner product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𝔇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dirty="0"/>
              </a:p>
              <a:p>
                <a:r>
                  <a:rPr lang="en-US" altLang="ko-KR" dirty="0"/>
                  <a:t>Additionally, with definition of operator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𝔇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𝔇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𝔇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Using integration by parts for right hand side first integral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2033" b="-164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3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Rayleigh Quotient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Sum up all the relation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𝔇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It is useful tool when we calculate eigenvalue.</a:t>
                </a:r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53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Strum’s Separation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It is the theorem that consist of three propositions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1. Zero points of eigenfunction are finite</a:t>
                </a:r>
              </a:p>
              <a:p>
                <a:r>
                  <a:rPr lang="en-US" altLang="ko-KR" dirty="0"/>
                  <a:t>2. Eigenfunction have simple root near the zero points</a:t>
                </a:r>
              </a:p>
              <a:p>
                <a:r>
                  <a:rPr lang="en-US" altLang="ko-KR" dirty="0"/>
                  <a:t>3. For two independent eigenfunctions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which have same eigenvalue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, zero point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must exist between zero 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All the propositions are about zero points.</a:t>
                </a:r>
              </a:p>
              <a:p>
                <a:r>
                  <a:rPr lang="en-US" altLang="ko-KR" dirty="0"/>
                  <a:t>The reason for this is zero points can show us the oscillation property of eigenfunction.</a:t>
                </a:r>
              </a:p>
              <a:p>
                <a:r>
                  <a:rPr lang="en-US" altLang="ko-KR" dirty="0"/>
                  <a:t>Proof of propositions follow.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83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Strum’s Separation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Zero points of eigenfunction are finite</a:t>
                </a:r>
              </a:p>
              <a:p>
                <a:r>
                  <a:rPr lang="en-US" altLang="ko-KR" dirty="0"/>
                  <a:t>[Proof]</a:t>
                </a:r>
              </a:p>
              <a:p>
                <a:r>
                  <a:rPr lang="en-US" altLang="ko-KR" dirty="0"/>
                  <a:t>First, We consider eigenfunction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with eigenvalue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Assume that zero points of eigenfunction are infinite. </a:t>
                </a:r>
              </a:p>
              <a:p>
                <a:r>
                  <a:rPr lang="en-US" altLang="ko-KR" dirty="0"/>
                  <a:t>Then some infinite sequence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exist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Also,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have to be in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ko-KR" dirty="0"/>
                  <a:t> , there is a converge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Every element in sequence is satisfied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is infinite sequence.</a:t>
                </a:r>
              </a:p>
              <a:p>
                <a:r>
                  <a:rPr lang="en-US" altLang="ko-KR" dirty="0"/>
                  <a:t>Therefore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From Strum-</a:t>
                </a:r>
                <a:r>
                  <a:rPr lang="en-US" altLang="ko-KR" dirty="0" err="1"/>
                  <a:t>Liouville</a:t>
                </a:r>
                <a:r>
                  <a:rPr lang="en-US" altLang="ko-KR" dirty="0"/>
                  <a:t> differential equation, Take integration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/>
                  <a:t>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which can satisfy boundary condition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(∵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t="-339" b="-150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136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Strum’s Separation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Using Picard’s iteration method with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Take integration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/>
                  <a:t> to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which satisfy boundary condition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Following this step, readily to know that iteration is converge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It is meaningless solution.</a:t>
                </a:r>
              </a:p>
              <a:p>
                <a:r>
                  <a:rPr lang="en-US" altLang="ko-KR" dirty="0"/>
                  <a:t>Therefore zero points of eigenfunction must be finite.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ko-KR" altLang="en-US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t="-1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004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Strum’s Separation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Eigenfunction have simple root near the zero points</a:t>
                </a:r>
              </a:p>
              <a:p>
                <a:r>
                  <a:rPr lang="en-US" altLang="ko-KR" dirty="0"/>
                  <a:t>[Proof]</a:t>
                </a:r>
              </a:p>
              <a:p>
                <a:r>
                  <a:rPr lang="en-US" altLang="ko-KR" dirty="0"/>
                  <a:t>First, We consider eigenfunction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with eigenvalue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Simple root means that eigenfunction behave like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near the zero points.</a:t>
                </a:r>
              </a:p>
              <a:p>
                <a:r>
                  <a:rPr lang="en-US" altLang="ko-KR" dirty="0"/>
                  <a:t>Assume that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behave like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near the zero points.</a:t>
                </a:r>
              </a:p>
              <a:p>
                <a:r>
                  <a:rPr lang="en-US" altLang="ko-KR" dirty="0"/>
                  <a:t>Therefore we can readily know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From Strum-</a:t>
                </a:r>
                <a:r>
                  <a:rPr lang="en-US" altLang="ko-KR" dirty="0" err="1"/>
                  <a:t>Liouville</a:t>
                </a:r>
                <a:r>
                  <a:rPr lang="en-US" altLang="ko-KR" dirty="0"/>
                  <a:t> differential equation, Take integration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/>
                  <a:t> to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which can satisfy boundary condition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 (∵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dirty="0"/>
              </a:p>
              <a:p>
                <a:r>
                  <a:rPr lang="en-US" altLang="ko-KR" dirty="0"/>
                  <a:t>Using Picard’s iteration method with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b="-16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53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Strum-</a:t>
            </a:r>
            <a:r>
              <a:rPr lang="en-US" altLang="ko-KR" dirty="0" err="1"/>
              <a:t>Liouville</a:t>
            </a:r>
            <a:r>
              <a:rPr lang="en-US" altLang="ko-KR" dirty="0"/>
              <a:t> Theory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 is a constant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a real value function.</a:t>
                </a:r>
              </a:p>
              <a:p>
                <a:r>
                  <a:rPr lang="en-US" altLang="ko-KR" dirty="0"/>
                  <a:t>For this,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should be differentiable function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always positive through whole domain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Positive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condition is related to force the real eigenvalue and it will be treated later.</a:t>
                </a:r>
              </a:p>
              <a:p>
                <a:r>
                  <a:rPr lang="en-US" altLang="ko-KR" dirty="0"/>
                  <a:t>Do not lose any generality , we can explore second order linear ODE through </a:t>
                </a:r>
                <a:r>
                  <a:rPr lang="en-US" altLang="ko-KR" b="1" dirty="0"/>
                  <a:t>Strum-</a:t>
                </a:r>
                <a:r>
                  <a:rPr lang="en-US" altLang="ko-KR" b="1" dirty="0" err="1"/>
                  <a:t>Liouville</a:t>
                </a:r>
                <a:r>
                  <a:rPr lang="en-US" altLang="ko-KR" b="1" dirty="0"/>
                  <a:t> differential equation.</a:t>
                </a:r>
                <a:endParaRPr lang="en-US" altLang="ko-KR" dirty="0"/>
              </a:p>
              <a:p>
                <a:r>
                  <a:rPr lang="en-US" altLang="ko-KR" dirty="0"/>
                  <a:t>Because </a:t>
                </a:r>
                <a:r>
                  <a:rPr lang="en-US" altLang="ko-KR" b="1" dirty="0"/>
                  <a:t>Strum-</a:t>
                </a:r>
                <a:r>
                  <a:rPr lang="en-US" altLang="ko-KR" b="1" dirty="0" err="1"/>
                  <a:t>Liouville</a:t>
                </a:r>
                <a:r>
                  <a:rPr lang="en-US" altLang="ko-KR" b="1" dirty="0"/>
                  <a:t> differential equation </a:t>
                </a:r>
                <a:r>
                  <a:rPr lang="en-US" altLang="ko-KR" dirty="0"/>
                  <a:t>can represent every second order linear ODE. It’s just a different shape of standard form.</a:t>
                </a:r>
                <a:endParaRPr lang="en-US" altLang="ko-KR" b="1" dirty="0"/>
              </a:p>
              <a:p>
                <a:r>
                  <a:rPr lang="en-US" altLang="ko-KR" dirty="0"/>
                  <a:t>To analyze </a:t>
                </a:r>
                <a:r>
                  <a:rPr lang="en-US" altLang="ko-KR" b="1" dirty="0"/>
                  <a:t>Strum-</a:t>
                </a:r>
                <a:r>
                  <a:rPr lang="en-US" altLang="ko-KR" b="1" dirty="0" err="1"/>
                  <a:t>Liouville</a:t>
                </a:r>
                <a:r>
                  <a:rPr lang="en-US" altLang="ko-KR" b="1" dirty="0"/>
                  <a:t> differential equation </a:t>
                </a:r>
                <a:r>
                  <a:rPr lang="en-US" altLang="ko-KR" dirty="0"/>
                  <a:t>we introduce operator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𝔇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≡−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Simplify </a:t>
                </a:r>
                <a:r>
                  <a:rPr lang="en-US" altLang="ko-KR" b="1" dirty="0"/>
                  <a:t>Strum-</a:t>
                </a:r>
                <a:r>
                  <a:rPr lang="en-US" altLang="ko-KR" b="1" dirty="0" err="1"/>
                  <a:t>Liouville</a:t>
                </a:r>
                <a:r>
                  <a:rPr lang="en-US" altLang="ko-KR" b="1" dirty="0"/>
                  <a:t> differential equation </a:t>
                </a:r>
                <a:r>
                  <a:rPr lang="en-US" altLang="ko-KR" dirty="0"/>
                  <a:t>with operator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𝔇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𝔇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We call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 as a </a:t>
                </a:r>
                <a:r>
                  <a:rPr lang="en-US" altLang="ko-KR" b="1" dirty="0"/>
                  <a:t>eigenvalue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called by density function or weighting function.</a:t>
                </a:r>
              </a:p>
              <a:p>
                <a:r>
                  <a:rPr lang="en-US" altLang="ko-KR" dirty="0"/>
                  <a:t>This eigenvalue and weighting function are a constant and function that contain a property of differential equation.</a:t>
                </a:r>
              </a:p>
              <a:p>
                <a:r>
                  <a:rPr lang="en-US" altLang="ko-KR" dirty="0"/>
                  <a:t>To consist fully describing differential equation we need boundary condition.</a:t>
                </a:r>
              </a:p>
              <a:p>
                <a:r>
                  <a:rPr lang="en-US" altLang="ko-KR" dirty="0"/>
                  <a:t>We use </a:t>
                </a:r>
                <a:r>
                  <a:rPr lang="en-US" altLang="ko-KR" b="1" dirty="0"/>
                  <a:t>regular boundary condition</a:t>
                </a:r>
                <a:r>
                  <a:rPr lang="en-US" altLang="ko-KR" dirty="0"/>
                  <a:t> which is generalized boundary condition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We define </a:t>
                </a:r>
                <a:r>
                  <a:rPr lang="en-US" altLang="ko-KR" b="1" dirty="0"/>
                  <a:t>eigenfunction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which the solution of </a:t>
                </a:r>
                <a:r>
                  <a:rPr lang="en-US" altLang="ko-KR" b="1" dirty="0"/>
                  <a:t>Strum-</a:t>
                </a:r>
                <a:r>
                  <a:rPr lang="en-US" altLang="ko-KR" b="1" dirty="0" err="1"/>
                  <a:t>Liouville</a:t>
                </a:r>
                <a:r>
                  <a:rPr lang="en-US" altLang="ko-KR" b="1" dirty="0"/>
                  <a:t> differential equation </a:t>
                </a:r>
                <a:r>
                  <a:rPr lang="en-US" altLang="ko-KR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:r>
                  <a:rPr lang="en-US" altLang="ko-KR" b="1" dirty="0"/>
                  <a:t>regular boundary condition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From now on, we proof some property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to understand behavior of eigenfunction.</a:t>
                </a:r>
              </a:p>
              <a:p>
                <a:endParaRPr lang="en-US" altLang="ko-KR" b="0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b="-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459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Strum’s Separation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Take integration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to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which satisfy boundary condition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Following this procedure, we can easily know that iteration is converge to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It is meaningless solution.</a:t>
                </a:r>
              </a:p>
              <a:p>
                <a:r>
                  <a:rPr lang="en-US" altLang="ko-KR" dirty="0"/>
                  <a:t>Therefore eigenfunction have simple root near the zero points.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079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Strum’s Separation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For two independent eigenfunctions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which have same eigenvalue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, zero point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must exist only one between zero 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[Proof]</a:t>
                </a:r>
              </a:p>
              <a:p>
                <a:r>
                  <a:rPr lang="en-US" altLang="ko-KR" dirty="0"/>
                  <a:t>We consider two independent eigenfunctions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which have same eigenvalue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For the proof we choose adjacent two zero 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and assume there is no zero point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in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Then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is well defined.</a:t>
                </a:r>
              </a:p>
              <a:p>
                <a:r>
                  <a:rPr lang="en-US" altLang="ko-KR" dirty="0"/>
                  <a:t>So we can use Rolle’s theorem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den>
                      </m:f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For this case, we already prove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is linearly dependent at the proof of uniqueness of solutions.</a:t>
                </a:r>
              </a:p>
              <a:p>
                <a:r>
                  <a:rPr lang="en-US" altLang="ko-KR" dirty="0"/>
                  <a:t>It is contradiction.</a:t>
                </a:r>
              </a:p>
              <a:p>
                <a:r>
                  <a:rPr lang="en-US" altLang="ko-KR" dirty="0"/>
                  <a:t>Therefore zero point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must exist between zero 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.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055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Strum’s Comparison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It have the proposition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zero point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is existed at least one between adjacent zero 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It means that if eigenvalue become bigger, eigenfunction become more oscillatory. </a:t>
                </a:r>
              </a:p>
              <a:p>
                <a:r>
                  <a:rPr lang="en-US" altLang="ko-KR" dirty="0"/>
                  <a:t>It is a theorem for different eigenvalue.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[Proof]</a:t>
                </a:r>
              </a:p>
              <a:p>
                <a:r>
                  <a:rPr lang="en-US" altLang="ko-KR" dirty="0"/>
                  <a:t>We consider two eigenfunction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which corresponding eigenvalue have relation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 is never change sign in this interval.</a:t>
                </a:r>
                <a:endParaRPr lang="en-US" altLang="ko-KR" b="1" dirty="0"/>
              </a:p>
              <a:p>
                <a:r>
                  <a:rPr lang="en-US" altLang="ko-KR" dirty="0"/>
                  <a:t>We can use Eq. (2) and Eq.(6) which hold true regardless of  same boundary condition assumption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𝒲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For the proof we choose adjacent two zero 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and assume there is no zero point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in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We assume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 and there is no zero point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In this case right hand side is always positive.</a:t>
                </a:r>
              </a:p>
              <a:p>
                <a:r>
                  <a:rPr lang="en-US" altLang="ko-KR" dirty="0"/>
                  <a:t>So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dirty="0"/>
                  <a:t> is always increase.</a:t>
                </a:r>
              </a:p>
              <a:p>
                <a:r>
                  <a:rPr lang="en-US" altLang="ko-KR" dirty="0"/>
                  <a:t>If we assume that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 is always positive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𝒲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𝒲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This is contradiction that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dirty="0"/>
                  <a:t> is always increase.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089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Strum’s Comparison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Now we assume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 and there is no zero point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In this case right hand side is always positive.</a:t>
                </a:r>
              </a:p>
              <a:p>
                <a:r>
                  <a:rPr lang="en-US" altLang="ko-KR" dirty="0"/>
                  <a:t>So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dirty="0"/>
                  <a:t> is always increase.</a:t>
                </a:r>
              </a:p>
              <a:p>
                <a:r>
                  <a:rPr lang="en-US" altLang="ko-KR" dirty="0"/>
                  <a:t>If we assume that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 is always negative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𝒲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𝒲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This is contradiction that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dirty="0"/>
                  <a:t> is always increase.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Now we assume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 and there is no zero point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In this case right hand side is always negative.</a:t>
                </a:r>
              </a:p>
              <a:p>
                <a:r>
                  <a:rPr lang="en-US" altLang="ko-KR" dirty="0"/>
                  <a:t>So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dirty="0"/>
                  <a:t> is always decrease.</a:t>
                </a:r>
              </a:p>
              <a:p>
                <a:r>
                  <a:rPr lang="en-US" altLang="ko-KR" dirty="0"/>
                  <a:t>If we assume that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 is always positive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𝒲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𝒲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This is contradiction that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dirty="0"/>
                  <a:t> is always decrease.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Follow this procedure, we can prove every cases are contradict.</a:t>
                </a:r>
              </a:p>
              <a:p>
                <a:r>
                  <a:rPr lang="en-US" altLang="ko-KR" dirty="0"/>
                  <a:t>Therefore zero point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should be existed between adjacent zero 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  <a:r>
                  <a:rPr lang="en-US" altLang="ko-KR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b="-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412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Strum’s Comparison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Let’s think Strum’s comparison theorem adversely.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is change faster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Maybe there is no zero point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between two adjacent zero points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For the augment about this, Let’s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are adjacent zero points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always positive in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We can use Eq. (2) and Eq.(6) which hold true regardless of  same boundary condition assumption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𝒲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In this case right hand side is always positive.</a:t>
                </a:r>
              </a:p>
              <a:p>
                <a:r>
                  <a:rPr lang="en-US" altLang="ko-KR" dirty="0"/>
                  <a:t>So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dirty="0"/>
                  <a:t> is always increase.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𝒲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𝒲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From above results,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is big enough to change the sign , there is no reason to exist zero point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in the interval.</a:t>
                </a:r>
              </a:p>
              <a:p>
                <a:r>
                  <a:rPr lang="en-US" altLang="ko-KR" dirty="0"/>
                  <a:t>But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is not enough, there should be a zero point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in the interval and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this theorem is equivalent with separation theorem.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190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Strum’s Oscillation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It have proposition that eigenfunction for Strum-</a:t>
                </a:r>
                <a:r>
                  <a:rPr lang="en-US" altLang="ko-KR" dirty="0" err="1"/>
                  <a:t>Liouville</a:t>
                </a:r>
                <a:r>
                  <a:rPr lang="en-US" altLang="ko-KR" dirty="0"/>
                  <a:t> differential equation with same regular boundary condition is always satisfied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&lt;…,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Here,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a number of zero points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[Proof]</a:t>
                </a:r>
              </a:p>
              <a:p>
                <a:r>
                  <a:rPr lang="en-US" altLang="ko-KR" dirty="0"/>
                  <a:t>Let zero points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are positive value at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has no zero point in the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To avoid meaningless regular boundary condition.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𝒲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We can also use Eq. (2) and Eq.(6)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𝒲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597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Strum’s Oscillation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By positive value assumption, right hand side of the equation is always positive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It means that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dirty="0"/>
                  <a:t> is increase.</a:t>
                </a:r>
              </a:p>
              <a:p>
                <a:r>
                  <a:rPr lang="en-US" altLang="ko-KR" dirty="0"/>
                  <a:t>Therefore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altLang="ko-KR" dirty="0"/>
                  <a:t>But 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𝒲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It is contradict and follow this procedure, we can show every case are contradict.</a:t>
                </a:r>
              </a:p>
              <a:p>
                <a:r>
                  <a:rPr lang="en-US" altLang="ko-KR" dirty="0"/>
                  <a:t>So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should have more than one zero points in the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Likewise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should have more than one zero points in the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By Strum’s Comparison theorem, There are zero points more than one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between every adjacent zero points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If there are more than two points in the adjacent zero points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, we can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 which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−1&gt;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Repeat this procedure , we can finally reach the state that there are only one zero point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 between the adjacent zero points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and end of interval.</a:t>
                </a:r>
              </a:p>
              <a:p>
                <a:r>
                  <a:rPr lang="en-US" altLang="ko-KR" dirty="0"/>
                  <a:t>In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this case, we can readily know that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Follow this process inversely there is a infimum of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that satisfy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And the number of zero points can be existed infinitely large number, still countable set, so the corresponding eigenvalue also keep increasing infinitely from the infimum.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ko-KR" altLang="en-US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810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Completeness of Eigenfunctions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 consider square-</a:t>
                </a:r>
                <a:r>
                  <a:rPr lang="en-US" altLang="ko-KR" dirty="0" err="1"/>
                  <a:t>integrable</a:t>
                </a:r>
                <a:r>
                  <a:rPr lang="en-US" altLang="ko-KR" dirty="0"/>
                  <a:t>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is a orthonormal eigenfunction corresponding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Define partial 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Then  following relation is always satisfied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It means every square-</a:t>
                </a:r>
                <a:r>
                  <a:rPr lang="en-US" altLang="ko-KR" dirty="0" err="1"/>
                  <a:t>integrable</a:t>
                </a:r>
                <a:r>
                  <a:rPr lang="en-US" altLang="ko-KR" dirty="0"/>
                  <a:t> function can be expressed by infinite sum of orthonormal eigenfunction.</a:t>
                </a:r>
              </a:p>
              <a:p>
                <a:r>
                  <a:rPr lang="en-US" altLang="ko-KR" dirty="0"/>
                  <a:t>Here we define inner product and orthonormal eigenfunction using </a:t>
                </a:r>
                <a:r>
                  <a:rPr lang="en-US" altLang="ko-KR" dirty="0" err="1"/>
                  <a:t>Kronecker</a:t>
                </a:r>
                <a:r>
                  <a:rPr lang="en-US" altLang="ko-KR" dirty="0"/>
                  <a:t> delta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 as follow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96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Completeness of Eigenfunctions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[Proof]</a:t>
                </a:r>
              </a:p>
              <a:p>
                <a:r>
                  <a:rPr lang="en-US" altLang="ko-KR" dirty="0"/>
                  <a:t>By Rayleigh quotient, eigenvalue can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be obtained from eigenfunction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𝔇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which satisfy regular boundary condition, We can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𝔇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By one to one correspondence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𝑐𝑓</m:t>
                    </m:r>
                  </m:oMath>
                </a14:m>
                <a:r>
                  <a:rPr lang="en-US" altLang="ko-KR" dirty="0"/>
                  <a:t>with constant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dirty="0"/>
                  <a:t>, every arbitrary functions which can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dirty="0"/>
                  <a:t> is an eigenfunction.</a:t>
                </a:r>
              </a:p>
              <a:p>
                <a:r>
                  <a:rPr lang="en-US" altLang="ko-KR" dirty="0"/>
                  <a:t>Now we consider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which is a part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 while orthogonal with a set of eigenfunction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=0,…,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first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To calculate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03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Completeness of Eigenfunctions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 the same way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have a corresponding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𝑔𝑚</m:t>
                        </m:r>
                      </m:sub>
                    </m:sSub>
                  </m:oMath>
                </a14:m>
                <a:r>
                  <a:rPr lang="en-US" altLang="ko-KR" dirty="0"/>
                  <a:t> because it is a also square-</a:t>
                </a:r>
                <a:r>
                  <a:rPr lang="en-US" altLang="ko-KR" dirty="0" err="1"/>
                  <a:t>integrable</a:t>
                </a:r>
                <a:r>
                  <a:rPr lang="en-US" altLang="ko-KR" dirty="0"/>
                  <a:t> function.</a:t>
                </a:r>
              </a:p>
              <a:p>
                <a:r>
                  <a:rPr lang="en-US" altLang="ko-KR" dirty="0"/>
                  <a:t>If we take inner product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which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an eigenfunction that consist of element of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+2,..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Therefore eigenvalue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have infimum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It shows a function that eliminated certain eigenfunction can’t have a eigenvalue corresponding to eliminated eigenfunction.</a:t>
                </a:r>
              </a:p>
              <a:p>
                <a:r>
                  <a:rPr lang="en-US" altLang="ko-KR" dirty="0"/>
                  <a:t>To analyze the meaning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𝑔𝑚</m:t>
                        </m:r>
                      </m:sub>
                    </m:sSub>
                  </m:oMath>
                </a14:m>
                <a:r>
                  <a:rPr lang="en-US" altLang="ko-KR" dirty="0"/>
                  <a:t> using Rayleigh quotient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𝔇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0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Self-</a:t>
            </a:r>
            <a:r>
              <a:rPr lang="en-US" altLang="ko-KR" dirty="0" err="1"/>
              <a:t>adjointness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b="1" dirty="0"/>
                  <a:t>Self-</a:t>
                </a:r>
                <a:r>
                  <a:rPr lang="en-US" altLang="ko-KR" b="1" dirty="0" err="1"/>
                  <a:t>adjointness</a:t>
                </a:r>
                <a:endParaRPr lang="en-US" altLang="ko-KR" b="1" dirty="0"/>
              </a:p>
              <a:p>
                <a:r>
                  <a:rPr lang="en-US" altLang="ko-KR" dirty="0"/>
                  <a:t>We consider two eigenfunction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which have </a:t>
                </a:r>
                <a:r>
                  <a:rPr lang="en-US" altLang="ko-KR" b="1" dirty="0"/>
                  <a:t>same boundary condition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Then following relation is always satisfied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𝔇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𝔇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[PF]</a:t>
                </a:r>
              </a:p>
              <a:p>
                <a:r>
                  <a:rPr lang="en-US" altLang="ko-KR" dirty="0"/>
                  <a:t>First we consider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From definition of operator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𝔇</m:t>
                    </m:r>
                  </m:oMath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Multiply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and simplify it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t="-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395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Completeness of Eigenfunctions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First let’s consider inner product in numerator.</a:t>
                </a:r>
              </a:p>
              <a:p>
                <a:r>
                  <a:rPr lang="en-US" altLang="ko-KR" dirty="0"/>
                  <a:t>By linearity of operator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𝔇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𝔇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The second term of right hand side is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𝔇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𝔇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)+…+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𝔇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+mn-lt"/>
                  </a:rPr>
                  <a:t>Using relation between eigenvalue and operator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𝔇</m:t>
                    </m:r>
                  </m:oMath>
                </a14:m>
                <a:endParaRPr lang="en-US" altLang="ko-KR" dirty="0">
                  <a:latin typeface="+mn-lt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𝔇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16416" y="2248312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(9)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90056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Completeness of Eigenfunctions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 the same way last term is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∴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Substitute into Eq. (9) 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Now let’s consider inner product in denominator.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It is magnitude of gap between  arbitrary function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 and summation of eigenfunction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t="-31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865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Completeness of Eigenfunctions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Rewrite the eigenvalue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𝔇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𝑔𝑚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𝔇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is a point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&lt;0≤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𝑔𝑚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𝔇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is positive value and infimum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𝑔𝑚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𝔇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t="-31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427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Completeness of Eigenfunctions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+mn-lt"/>
                  </a:rPr>
                  <a:t>Each term is finite value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𝔇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𝑓𝑟𝑑𝑥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~ 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finite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~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finite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But When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/>
                  <a:t> go to infinity,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also go to infinity by Sturm’s oscillation theorem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0≤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𝔇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b="0" dirty="0"/>
                  <a:t>By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squeeze theorem</a:t>
                </a: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ko-K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More detail is in </a:t>
                </a:r>
                <a:r>
                  <a:rPr lang="en-US" altLang="ko-KR" dirty="0">
                    <a:hlinkClick r:id="rId2"/>
                  </a:rPr>
                  <a:t>https://ghebook.blogspot.com/2011/12/completeness-of-eigenfunctions.html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68" t="-95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485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, the regular boundary condition is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Take complex conjugate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ko-KR" dirty="0"/>
                  <a:t>, the regular boundary condition is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Substitute Eq. (9) into boundary condition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ko-KR" dirty="0"/>
                  <a:t> with the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It means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and it says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real value.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It is a additional condition for Real eigenvalue.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16416" y="2730451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(9)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3358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Self-</a:t>
            </a:r>
            <a:r>
              <a:rPr lang="en-US" altLang="ko-KR" dirty="0" err="1"/>
              <a:t>adjointness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 the same way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r>
                  <a:rPr lang="en-US" altLang="ko-KR" dirty="0"/>
                  <a:t>Using Wronskian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𝒲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𝒲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𝒲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Eq. (2) is called </a:t>
                </a:r>
                <a:r>
                  <a:rPr lang="en-US" altLang="ko-KR" b="1" dirty="0"/>
                  <a:t>Lagrange’s identity</a:t>
                </a:r>
                <a:r>
                  <a:rPr lang="en-US" altLang="ko-KR" dirty="0"/>
                  <a:t> and it is always true regardless their boundary condition.</a:t>
                </a:r>
              </a:p>
              <a:p>
                <a:r>
                  <a:rPr lang="en-US" altLang="ko-KR" dirty="0"/>
                  <a:t>Integrate Eq. (2)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𝔇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𝔇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𝒲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𝒲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𝒲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𝒲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587048" y="3095102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(2)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587048" y="4973779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(3)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109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Self-</a:t>
            </a:r>
            <a:r>
              <a:rPr lang="en-US" altLang="ko-KR" dirty="0" err="1"/>
              <a:t>adjointness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Since two eigenfunctions satisfy same regular boundary condition, following is satisfied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become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 and if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become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It make meaningless boundary condition.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𝒲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𝒲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Substitute Eq. (4) into Eq.(3)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𝔇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𝔇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∎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b="-118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478983" y="4057720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(4)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495609" y="5051629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(5)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061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Orthogonality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Orthogonality</a:t>
                </a:r>
              </a:p>
              <a:p>
                <a:r>
                  <a:rPr lang="en-US" altLang="ko-KR" dirty="0"/>
                  <a:t>We consider two eigenfunctions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which have same boundary condition.</a:t>
                </a:r>
              </a:p>
              <a:p>
                <a:r>
                  <a:rPr lang="en-US" altLang="ko-KR" dirty="0"/>
                  <a:t>Then following relation is always satisfied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,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[PF]</a:t>
                </a:r>
              </a:p>
              <a:p>
                <a:r>
                  <a:rPr lang="en-US" altLang="ko-KR" dirty="0"/>
                  <a:t>First we consider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From relation of operator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𝔇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Integrate Eq. (6)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𝔇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𝔇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b="-10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99542" y="4118677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(6)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437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Orthogonality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Since two eigenfunctions have same boundary condition we can use Eq. (5) here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 ∎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Additionally, trigonometric function is a solution of </a:t>
                </a:r>
                <a:r>
                  <a:rPr lang="en-US" altLang="ko-KR" b="1" dirty="0"/>
                  <a:t>Strum-</a:t>
                </a:r>
                <a:r>
                  <a:rPr lang="en-US" altLang="ko-KR" b="1" dirty="0" err="1"/>
                  <a:t>Liouville</a:t>
                </a:r>
                <a:r>
                  <a:rPr lang="en-US" altLang="ko-KR" b="1" dirty="0"/>
                  <a:t> differential equation </a:t>
                </a:r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It means that for this case trigonometric function be a eigenfunction. So every property of eigenfunction hold for trigonometric function.</a:t>
                </a:r>
              </a:p>
              <a:p>
                <a:r>
                  <a:rPr lang="en-US" altLang="ko-KR" dirty="0"/>
                  <a:t>In other world, Generalization of Fourier series is </a:t>
                </a:r>
                <a:r>
                  <a:rPr lang="en-US" altLang="ko-KR" b="1" dirty="0"/>
                  <a:t>Strum-</a:t>
                </a:r>
                <a:r>
                  <a:rPr lang="en-US" altLang="ko-KR" b="1" dirty="0" err="1"/>
                  <a:t>Liouville</a:t>
                </a:r>
                <a:r>
                  <a:rPr lang="en-US" altLang="ko-KR" b="1" dirty="0"/>
                  <a:t> theorem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t="-5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41849" y="1574981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(7)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391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 Eigenvalue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Real eigenvalue</a:t>
                </a:r>
              </a:p>
              <a:p>
                <a:r>
                  <a:rPr lang="en-US" altLang="ko-KR" dirty="0"/>
                  <a:t>We consider two eigenfunctions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ko-KR" dirty="0"/>
                  <a:t> which is complex conjugate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and assume that both of them satisfy same boundary condition.</a:t>
                </a:r>
              </a:p>
              <a:p>
                <a:r>
                  <a:rPr lang="en-US" altLang="ko-KR" dirty="0"/>
                  <a:t>Then following relation is always satisfied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endParaRPr lang="en-US" altLang="ko-KR" dirty="0"/>
              </a:p>
              <a:p>
                <a:r>
                  <a:rPr lang="en-US" altLang="ko-KR" dirty="0"/>
                  <a:t>[PF]</a:t>
                </a:r>
              </a:p>
              <a:p>
                <a:r>
                  <a:rPr lang="en-US" altLang="ko-KR" dirty="0"/>
                  <a:t>Since both of eigenfunctions are satisfy same boundary condition, we can use Eq. (7) directly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If we assume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 integral result must be positive value and it leads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It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is real.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Additionally, to satisfy the assumption we need another condition and details in Appendix 1.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80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Constant Wronskian (Abel’s Theorem)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Constant Wronskian (Abel’s theorem)</a:t>
                </a:r>
              </a:p>
              <a:p>
                <a:r>
                  <a:rPr lang="en-US" altLang="ko-KR" dirty="0"/>
                  <a:t>We consider two eigenfunction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Then following relation is always satisfied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𝒲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,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[PF]</a:t>
                </a:r>
              </a:p>
              <a:p>
                <a:r>
                  <a:rPr lang="en-US" altLang="ko-KR" dirty="0"/>
                  <a:t>we can use Eq. (2) and Eq.(6) which hold true regardless of  same boundary condition assumption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𝒲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𝒲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Take indefinite integral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𝒲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∎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786100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34682</TotalTime>
  <Words>4051</Words>
  <Application>Microsoft Office PowerPoint</Application>
  <PresentationFormat>화면 슬라이드 쇼(4:3)</PresentationFormat>
  <Paragraphs>676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Strum-Liouville Theory</vt:lpstr>
      <vt:lpstr>Strum-Liouville Theory</vt:lpstr>
      <vt:lpstr>Self-adjointness</vt:lpstr>
      <vt:lpstr>Self-adjointness</vt:lpstr>
      <vt:lpstr>Self-adjointness</vt:lpstr>
      <vt:lpstr>Orthogonality</vt:lpstr>
      <vt:lpstr>Orthogonality</vt:lpstr>
      <vt:lpstr>Real Eigenvalue</vt:lpstr>
      <vt:lpstr>Constant Wronskian (Abel’s Theorem)</vt:lpstr>
      <vt:lpstr>Uniqueness of Solutions</vt:lpstr>
      <vt:lpstr>Uniqueness of Solutions</vt:lpstr>
      <vt:lpstr>The Second Solution</vt:lpstr>
      <vt:lpstr>Rayleigh Quotient</vt:lpstr>
      <vt:lpstr>Rayleigh Quotient</vt:lpstr>
      <vt:lpstr>Rayleigh Quotient</vt:lpstr>
      <vt:lpstr>Strum’s Separation Theorem</vt:lpstr>
      <vt:lpstr>Strum’s Separation Theorem</vt:lpstr>
      <vt:lpstr>Strum’s Separation Theorem</vt:lpstr>
      <vt:lpstr>Strum’s Separation Theorem</vt:lpstr>
      <vt:lpstr>Strum’s Separation Theorem</vt:lpstr>
      <vt:lpstr>Strum’s Separation Theorem</vt:lpstr>
      <vt:lpstr>Strum’s Comparison Theorem</vt:lpstr>
      <vt:lpstr>Strum’s Comparison Theorem</vt:lpstr>
      <vt:lpstr>Strum’s Comparison Theorem</vt:lpstr>
      <vt:lpstr>Strum’s Oscillation Theorem</vt:lpstr>
      <vt:lpstr>Strum’s Oscillation Theorem</vt:lpstr>
      <vt:lpstr>Completeness of Eigenfunctions</vt:lpstr>
      <vt:lpstr>Completeness of Eigenfunctions</vt:lpstr>
      <vt:lpstr>Completeness of Eigenfunctions</vt:lpstr>
      <vt:lpstr>Completeness of Eigenfunctions</vt:lpstr>
      <vt:lpstr>Completeness of Eigenfunctions</vt:lpstr>
      <vt:lpstr>Completeness of Eigenfunctions</vt:lpstr>
      <vt:lpstr>Completeness of Eigenfunctions</vt:lpstr>
      <vt:lpstr>Appendix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Biomimetic Aerodynamics</dc:title>
  <dc:creator>JDoe</dc:creator>
  <cp:lastModifiedBy>KimMinSeok</cp:lastModifiedBy>
  <cp:revision>733</cp:revision>
  <cp:lastPrinted>2014-06-13T04:20:56Z</cp:lastPrinted>
  <dcterms:created xsi:type="dcterms:W3CDTF">2013-07-24T10:28:45Z</dcterms:created>
  <dcterms:modified xsi:type="dcterms:W3CDTF">2020-03-11T05:08:23Z</dcterms:modified>
</cp:coreProperties>
</file>