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1" r:id="rId6"/>
    <p:sldId id="272" r:id="rId7"/>
    <p:sldId id="264" r:id="rId8"/>
    <p:sldId id="273" r:id="rId9"/>
    <p:sldId id="274" r:id="rId10"/>
    <p:sldId id="275" r:id="rId11"/>
    <p:sldId id="262" r:id="rId12"/>
    <p:sldId id="276" r:id="rId13"/>
    <p:sldId id="277" r:id="rId14"/>
    <p:sldId id="279" r:id="rId15"/>
    <p:sldId id="281" r:id="rId16"/>
    <p:sldId id="265" r:id="rId17"/>
    <p:sldId id="266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헌섭" initials="신" lastIdx="1" clrIdx="0">
    <p:extLst>
      <p:ext uri="{19B8F6BF-5375-455C-9EA6-DF929625EA0E}">
        <p15:presenceInfo xmlns:p15="http://schemas.microsoft.com/office/powerpoint/2012/main" userId="a1fc736aeb335f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6T12:26:19.4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6T12:26:19.4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6T12:26:19.4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6T12:26:19.4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61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75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74.wmf"/><Relationship Id="rId17" Type="http://schemas.openxmlformats.org/officeDocument/2006/relationships/image" Target="../media/image79.wmf"/><Relationship Id="rId2" Type="http://schemas.openxmlformats.org/officeDocument/2006/relationships/image" Target="../media/image20.wmf"/><Relationship Id="rId16" Type="http://schemas.openxmlformats.org/officeDocument/2006/relationships/image" Target="../media/image78.wmf"/><Relationship Id="rId1" Type="http://schemas.openxmlformats.org/officeDocument/2006/relationships/image" Target="../media/image61.wmf"/><Relationship Id="rId6" Type="http://schemas.openxmlformats.org/officeDocument/2006/relationships/image" Target="../media/image24.wmf"/><Relationship Id="rId11" Type="http://schemas.openxmlformats.org/officeDocument/2006/relationships/image" Target="../media/image73.wmf"/><Relationship Id="rId5" Type="http://schemas.openxmlformats.org/officeDocument/2006/relationships/image" Target="../media/image23.wmf"/><Relationship Id="rId15" Type="http://schemas.openxmlformats.org/officeDocument/2006/relationships/image" Target="../media/image77.wmf"/><Relationship Id="rId10" Type="http://schemas.openxmlformats.org/officeDocument/2006/relationships/image" Target="../media/image72.wmf"/><Relationship Id="rId4" Type="http://schemas.openxmlformats.org/officeDocument/2006/relationships/image" Target="../media/image22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75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74.wmf"/><Relationship Id="rId17" Type="http://schemas.openxmlformats.org/officeDocument/2006/relationships/image" Target="../media/image82.wmf"/><Relationship Id="rId2" Type="http://schemas.openxmlformats.org/officeDocument/2006/relationships/image" Target="../media/image20.wmf"/><Relationship Id="rId16" Type="http://schemas.openxmlformats.org/officeDocument/2006/relationships/image" Target="../media/image78.wmf"/><Relationship Id="rId1" Type="http://schemas.openxmlformats.org/officeDocument/2006/relationships/image" Target="../media/image61.wmf"/><Relationship Id="rId6" Type="http://schemas.openxmlformats.org/officeDocument/2006/relationships/image" Target="../media/image24.wmf"/><Relationship Id="rId11" Type="http://schemas.openxmlformats.org/officeDocument/2006/relationships/image" Target="../media/image81.wmf"/><Relationship Id="rId5" Type="http://schemas.openxmlformats.org/officeDocument/2006/relationships/image" Target="../media/image23.wmf"/><Relationship Id="rId15" Type="http://schemas.openxmlformats.org/officeDocument/2006/relationships/image" Target="../media/image77.wmf"/><Relationship Id="rId10" Type="http://schemas.openxmlformats.org/officeDocument/2006/relationships/image" Target="../media/image72.wmf"/><Relationship Id="rId4" Type="http://schemas.openxmlformats.org/officeDocument/2006/relationships/image" Target="../media/image22.wmf"/><Relationship Id="rId9" Type="http://schemas.openxmlformats.org/officeDocument/2006/relationships/image" Target="../media/image80.wmf"/><Relationship Id="rId14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1.wmf"/><Relationship Id="rId4" Type="http://schemas.openxmlformats.org/officeDocument/2006/relationships/image" Target="../media/image116.wmf"/><Relationship Id="rId9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18" Type="http://schemas.openxmlformats.org/officeDocument/2006/relationships/image" Target="../media/image23.wmf"/><Relationship Id="rId3" Type="http://schemas.openxmlformats.org/officeDocument/2006/relationships/image" Target="../media/image28.wmf"/><Relationship Id="rId21" Type="http://schemas.openxmlformats.org/officeDocument/2006/relationships/image" Target="../media/image41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22.wmf"/><Relationship Id="rId2" Type="http://schemas.openxmlformats.org/officeDocument/2006/relationships/image" Target="../media/image27.wmf"/><Relationship Id="rId16" Type="http://schemas.openxmlformats.org/officeDocument/2006/relationships/image" Target="../media/image21.wmf"/><Relationship Id="rId20" Type="http://schemas.openxmlformats.org/officeDocument/2006/relationships/image" Target="../media/image25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20.wmf"/><Relationship Id="rId10" Type="http://schemas.openxmlformats.org/officeDocument/2006/relationships/image" Target="../media/image35.wmf"/><Relationship Id="rId19" Type="http://schemas.openxmlformats.org/officeDocument/2006/relationships/image" Target="../media/image4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Relationship Id="rId22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23.wmf"/><Relationship Id="rId26" Type="http://schemas.openxmlformats.org/officeDocument/2006/relationships/image" Target="../media/image51.wmf"/><Relationship Id="rId3" Type="http://schemas.openxmlformats.org/officeDocument/2006/relationships/image" Target="../media/image27.wmf"/><Relationship Id="rId21" Type="http://schemas.openxmlformats.org/officeDocument/2006/relationships/image" Target="../media/image41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22.wmf"/><Relationship Id="rId25" Type="http://schemas.openxmlformats.org/officeDocument/2006/relationships/image" Target="../media/image50.wmf"/><Relationship Id="rId2" Type="http://schemas.openxmlformats.org/officeDocument/2006/relationships/image" Target="../media/image26.wmf"/><Relationship Id="rId16" Type="http://schemas.openxmlformats.org/officeDocument/2006/relationships/image" Target="../media/image21.wmf"/><Relationship Id="rId20" Type="http://schemas.openxmlformats.org/officeDocument/2006/relationships/image" Target="../media/image25.wmf"/><Relationship Id="rId29" Type="http://schemas.openxmlformats.org/officeDocument/2006/relationships/image" Target="../media/image54.wmf"/><Relationship Id="rId1" Type="http://schemas.openxmlformats.org/officeDocument/2006/relationships/image" Target="../media/image42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24" Type="http://schemas.openxmlformats.org/officeDocument/2006/relationships/image" Target="../media/image49.wmf"/><Relationship Id="rId5" Type="http://schemas.openxmlformats.org/officeDocument/2006/relationships/image" Target="../media/image29.wmf"/><Relationship Id="rId15" Type="http://schemas.openxmlformats.org/officeDocument/2006/relationships/image" Target="../media/image20.wmf"/><Relationship Id="rId23" Type="http://schemas.openxmlformats.org/officeDocument/2006/relationships/image" Target="../media/image39.wmf"/><Relationship Id="rId28" Type="http://schemas.openxmlformats.org/officeDocument/2006/relationships/image" Target="../media/image53.wmf"/><Relationship Id="rId10" Type="http://schemas.openxmlformats.org/officeDocument/2006/relationships/image" Target="../media/image34.wmf"/><Relationship Id="rId19" Type="http://schemas.openxmlformats.org/officeDocument/2006/relationships/image" Target="../media/image40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Relationship Id="rId22" Type="http://schemas.openxmlformats.org/officeDocument/2006/relationships/image" Target="../media/image48.wmf"/><Relationship Id="rId27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585CF-7C44-4EDF-8AAA-964EE5375C06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ADC79-66C8-4229-8012-1F20BDE8F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5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0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2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5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6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7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87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16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83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2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15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5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2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7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1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ADC79-66C8-4229-8012-1F20BDE8F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FB-6494-4DB4-9DA8-9E67D092FF1F}" type="datetime1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D8D0-026D-405A-B96B-F96C000F5C0A}" type="datetime1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83CF-A9F9-466E-9271-267989F7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6.png"/><Relationship Id="rId12" Type="http://schemas.openxmlformats.org/officeDocument/2006/relationships/comments" Target="../comments/comment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11" Type="http://schemas.openxmlformats.org/officeDocument/2006/relationships/image" Target="../media/image11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5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59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59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25.wmf"/><Relationship Id="rId26" Type="http://schemas.openxmlformats.org/officeDocument/2006/relationships/image" Target="../media/image66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89.bin"/><Relationship Id="rId34" Type="http://schemas.openxmlformats.org/officeDocument/2006/relationships/oleObject" Target="../embeddings/oleObject95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87.bin"/><Relationship Id="rId25" Type="http://schemas.openxmlformats.org/officeDocument/2006/relationships/image" Target="../media/image65.png"/><Relationship Id="rId33" Type="http://schemas.openxmlformats.org/officeDocument/2006/relationships/oleObject" Target="../embeddings/oleObject9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wmf"/><Relationship Id="rId20" Type="http://schemas.openxmlformats.org/officeDocument/2006/relationships/image" Target="../media/image62.wmf"/><Relationship Id="rId29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64.png"/><Relationship Id="rId32" Type="http://schemas.openxmlformats.org/officeDocument/2006/relationships/oleObject" Target="../embeddings/oleObject93.bin"/><Relationship Id="rId5" Type="http://schemas.openxmlformats.org/officeDocument/2006/relationships/image" Target="../media/image61.wmf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68.wmf"/><Relationship Id="rId36" Type="http://schemas.openxmlformats.org/officeDocument/2006/relationships/image" Target="../media/image6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2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67.wmf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96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25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114.bin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1.bin"/><Relationship Id="rId42" Type="http://schemas.openxmlformats.org/officeDocument/2006/relationships/image" Target="../media/image74.wmf"/><Relationship Id="rId47" Type="http://schemas.openxmlformats.org/officeDocument/2006/relationships/oleObject" Target="../embeddings/oleObject118.bin"/><Relationship Id="rId50" Type="http://schemas.openxmlformats.org/officeDocument/2006/relationships/image" Target="../media/image78.wmf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03.bin"/><Relationship Id="rId25" Type="http://schemas.openxmlformats.org/officeDocument/2006/relationships/image" Target="../media/image65.png"/><Relationship Id="rId33" Type="http://schemas.openxmlformats.org/officeDocument/2006/relationships/oleObject" Target="../embeddings/oleObject110.bin"/><Relationship Id="rId38" Type="http://schemas.openxmlformats.org/officeDocument/2006/relationships/image" Target="../media/image72.wmf"/><Relationship Id="rId46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wmf"/><Relationship Id="rId20" Type="http://schemas.openxmlformats.org/officeDocument/2006/relationships/image" Target="../media/image62.wmf"/><Relationship Id="rId29" Type="http://schemas.openxmlformats.org/officeDocument/2006/relationships/image" Target="../media/image69.wmf"/><Relationship Id="rId41" Type="http://schemas.openxmlformats.org/officeDocument/2006/relationships/oleObject" Target="../embeddings/oleObject11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64.png"/><Relationship Id="rId32" Type="http://schemas.openxmlformats.org/officeDocument/2006/relationships/oleObject" Target="../embeddings/oleObject109.bin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73.wmf"/><Relationship Id="rId45" Type="http://schemas.openxmlformats.org/officeDocument/2006/relationships/oleObject" Target="../embeddings/oleObject117.bin"/><Relationship Id="rId5" Type="http://schemas.openxmlformats.org/officeDocument/2006/relationships/image" Target="../media/image61.wmf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68.wmf"/><Relationship Id="rId36" Type="http://schemas.openxmlformats.org/officeDocument/2006/relationships/image" Target="../media/image71.wmf"/><Relationship Id="rId49" Type="http://schemas.openxmlformats.org/officeDocument/2006/relationships/oleObject" Target="../embeddings/oleObject11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08.bin"/><Relationship Id="rId44" Type="http://schemas.openxmlformats.org/officeDocument/2006/relationships/image" Target="../media/image75.wmf"/><Relationship Id="rId52" Type="http://schemas.openxmlformats.org/officeDocument/2006/relationships/image" Target="../media/image79.wmf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67.wmf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112.bin"/><Relationship Id="rId43" Type="http://schemas.openxmlformats.org/officeDocument/2006/relationships/oleObject" Target="../embeddings/oleObject116.bin"/><Relationship Id="rId48" Type="http://schemas.openxmlformats.org/officeDocument/2006/relationships/image" Target="../media/image77.wmf"/><Relationship Id="rId8" Type="http://schemas.openxmlformats.org/officeDocument/2006/relationships/image" Target="../media/image20.wmf"/><Relationship Id="rId51" Type="http://schemas.openxmlformats.org/officeDocument/2006/relationships/oleObject" Target="../embeddings/oleObject120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25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138.bin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29.bin"/><Relationship Id="rId34" Type="http://schemas.openxmlformats.org/officeDocument/2006/relationships/oleObject" Target="../embeddings/oleObject135.bin"/><Relationship Id="rId42" Type="http://schemas.openxmlformats.org/officeDocument/2006/relationships/image" Target="../media/image74.wmf"/><Relationship Id="rId47" Type="http://schemas.openxmlformats.org/officeDocument/2006/relationships/oleObject" Target="../embeddings/oleObject142.bin"/><Relationship Id="rId50" Type="http://schemas.openxmlformats.org/officeDocument/2006/relationships/image" Target="../media/image78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27.bin"/><Relationship Id="rId25" Type="http://schemas.openxmlformats.org/officeDocument/2006/relationships/image" Target="../media/image65.png"/><Relationship Id="rId33" Type="http://schemas.openxmlformats.org/officeDocument/2006/relationships/oleObject" Target="../embeddings/oleObject134.bin"/><Relationship Id="rId38" Type="http://schemas.openxmlformats.org/officeDocument/2006/relationships/image" Target="../media/image72.wmf"/><Relationship Id="rId46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wmf"/><Relationship Id="rId20" Type="http://schemas.openxmlformats.org/officeDocument/2006/relationships/image" Target="../media/image62.wmf"/><Relationship Id="rId29" Type="http://schemas.openxmlformats.org/officeDocument/2006/relationships/image" Target="../media/image69.wmf"/><Relationship Id="rId41" Type="http://schemas.openxmlformats.org/officeDocument/2006/relationships/oleObject" Target="../embeddings/oleObject13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64.png"/><Relationship Id="rId32" Type="http://schemas.openxmlformats.org/officeDocument/2006/relationships/oleObject" Target="../embeddings/oleObject133.bin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81.wmf"/><Relationship Id="rId45" Type="http://schemas.openxmlformats.org/officeDocument/2006/relationships/oleObject" Target="../embeddings/oleObject141.bin"/><Relationship Id="rId5" Type="http://schemas.openxmlformats.org/officeDocument/2006/relationships/image" Target="../media/image61.wmf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68.wmf"/><Relationship Id="rId36" Type="http://schemas.openxmlformats.org/officeDocument/2006/relationships/image" Target="../media/image80.wmf"/><Relationship Id="rId49" Type="http://schemas.openxmlformats.org/officeDocument/2006/relationships/oleObject" Target="../embeddings/oleObject14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2.bin"/><Relationship Id="rId44" Type="http://schemas.openxmlformats.org/officeDocument/2006/relationships/image" Target="../media/image75.wmf"/><Relationship Id="rId52" Type="http://schemas.openxmlformats.org/officeDocument/2006/relationships/image" Target="../media/image82.wmf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67.wmf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0.bin"/><Relationship Id="rId48" Type="http://schemas.openxmlformats.org/officeDocument/2006/relationships/image" Target="../media/image77.wmf"/><Relationship Id="rId8" Type="http://schemas.openxmlformats.org/officeDocument/2006/relationships/image" Target="../media/image20.wmf"/><Relationship Id="rId51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152.bin"/><Relationship Id="rId26" Type="http://schemas.openxmlformats.org/officeDocument/2006/relationships/image" Target="../media/image93.wmf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97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89.wmf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86.wmf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90.wmf"/><Relationship Id="rId31" Type="http://schemas.openxmlformats.org/officeDocument/2006/relationships/oleObject" Target="../embeddings/oleObject159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150.bin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1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0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4.png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102.wmf"/><Relationship Id="rId10" Type="http://schemas.openxmlformats.org/officeDocument/2006/relationships/image" Target="../media/image105.png"/><Relationship Id="rId4" Type="http://schemas.openxmlformats.org/officeDocument/2006/relationships/image" Target="../media/image103.png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7.wmf"/><Relationship Id="rId12" Type="http://schemas.openxmlformats.org/officeDocument/2006/relationships/image" Target="../media/image1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09.wmf"/><Relationship Id="rId5" Type="http://schemas.openxmlformats.org/officeDocument/2006/relationships/image" Target="../media/image111.png"/><Relationship Id="rId10" Type="http://schemas.openxmlformats.org/officeDocument/2006/relationships/oleObject" Target="../embeddings/oleObject168.bin"/><Relationship Id="rId4" Type="http://schemas.openxmlformats.org/officeDocument/2006/relationships/image" Target="../media/image110.png"/><Relationship Id="rId9" Type="http://schemas.openxmlformats.org/officeDocument/2006/relationships/image" Target="../media/image10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76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59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23" Type="http://schemas.openxmlformats.org/officeDocument/2006/relationships/image" Target="../media/image121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omments" Target="../comments/comment1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3.png"/><Relationship Id="rId10" Type="http://schemas.openxmlformats.org/officeDocument/2006/relationships/image" Target="../media/image18.emf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3.png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5" Type="http://schemas.openxmlformats.org/officeDocument/2006/relationships/oleObject" Target="../embeddings/oleObject14.bin"/><Relationship Id="rId23" Type="http://schemas.openxmlformats.org/officeDocument/2006/relationships/comments" Target="../comments/comment2.xml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2.wmf"/><Relationship Id="rId22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33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8.wmf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37.bin"/><Relationship Id="rId50" Type="http://schemas.openxmlformats.org/officeDocument/2006/relationships/image" Target="../media/image41.wmf"/><Relationship Id="rId7" Type="http://schemas.openxmlformats.org/officeDocument/2006/relationships/image" Target="../media/image44.png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20.wmf"/><Relationship Id="rId46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png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21.wmf"/><Relationship Id="rId45" Type="http://schemas.openxmlformats.org/officeDocument/2006/relationships/oleObject" Target="../embeddings/oleObject36.bin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5.wmf"/><Relationship Id="rId36" Type="http://schemas.openxmlformats.org/officeDocument/2006/relationships/image" Target="../media/image39.wmf"/><Relationship Id="rId49" Type="http://schemas.openxmlformats.org/officeDocument/2006/relationships/oleObject" Target="../embeddings/oleObject38.bin"/><Relationship Id="rId10" Type="http://schemas.openxmlformats.org/officeDocument/2006/relationships/image" Target="../media/image47.png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4" Type="http://schemas.openxmlformats.org/officeDocument/2006/relationships/image" Target="../media/image23.wmf"/><Relationship Id="rId52" Type="http://schemas.openxmlformats.org/officeDocument/2006/relationships/image" Target="../media/image4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6.png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5.bin"/><Relationship Id="rId48" Type="http://schemas.openxmlformats.org/officeDocument/2006/relationships/image" Target="../media/image25.wmf"/><Relationship Id="rId8" Type="http://schemas.openxmlformats.org/officeDocument/2006/relationships/image" Target="../media/image45.png"/><Relationship Id="rId51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37.wmf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59.bin"/><Relationship Id="rId50" Type="http://schemas.openxmlformats.org/officeDocument/2006/relationships/image" Target="../media/image41.wmf"/><Relationship Id="rId55" Type="http://schemas.openxmlformats.org/officeDocument/2006/relationships/oleObject" Target="../embeddings/oleObject63.bin"/><Relationship Id="rId63" Type="http://schemas.openxmlformats.org/officeDocument/2006/relationships/oleObject" Target="../embeddings/oleObject67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png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21.wmf"/><Relationship Id="rId45" Type="http://schemas.openxmlformats.org/officeDocument/2006/relationships/oleObject" Target="../embeddings/oleObject58.bin"/><Relationship Id="rId53" Type="http://schemas.openxmlformats.org/officeDocument/2006/relationships/oleObject" Target="../embeddings/oleObject62.bin"/><Relationship Id="rId58" Type="http://schemas.openxmlformats.org/officeDocument/2006/relationships/image" Target="../media/image50.wmf"/><Relationship Id="rId66" Type="http://schemas.openxmlformats.org/officeDocument/2006/relationships/image" Target="../media/image54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34.wmf"/><Relationship Id="rId36" Type="http://schemas.openxmlformats.org/officeDocument/2006/relationships/image" Target="../media/image38.wmf"/><Relationship Id="rId49" Type="http://schemas.openxmlformats.org/officeDocument/2006/relationships/oleObject" Target="../embeddings/oleObject60.bin"/><Relationship Id="rId57" Type="http://schemas.openxmlformats.org/officeDocument/2006/relationships/oleObject" Target="../embeddings/oleObject64.bin"/><Relationship Id="rId61" Type="http://schemas.openxmlformats.org/officeDocument/2006/relationships/oleObject" Target="../embeddings/oleObject66.bin"/><Relationship Id="rId10" Type="http://schemas.openxmlformats.org/officeDocument/2006/relationships/image" Target="../media/image45.png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4" Type="http://schemas.openxmlformats.org/officeDocument/2006/relationships/image" Target="../media/image23.wmf"/><Relationship Id="rId52" Type="http://schemas.openxmlformats.org/officeDocument/2006/relationships/image" Target="../media/image48.wmf"/><Relationship Id="rId60" Type="http://schemas.openxmlformats.org/officeDocument/2006/relationships/image" Target="../media/image51.wmf"/><Relationship Id="rId65" Type="http://schemas.openxmlformats.org/officeDocument/2006/relationships/oleObject" Target="../embeddings/oleObject68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png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53.bin"/><Relationship Id="rId43" Type="http://schemas.openxmlformats.org/officeDocument/2006/relationships/oleObject" Target="../embeddings/oleObject57.bin"/><Relationship Id="rId48" Type="http://schemas.openxmlformats.org/officeDocument/2006/relationships/image" Target="../media/image25.wmf"/><Relationship Id="rId56" Type="http://schemas.openxmlformats.org/officeDocument/2006/relationships/image" Target="../media/image49.wmf"/><Relationship Id="rId64" Type="http://schemas.openxmlformats.org/officeDocument/2006/relationships/image" Target="../media/image53.wmf"/><Relationship Id="rId8" Type="http://schemas.openxmlformats.org/officeDocument/2006/relationships/image" Target="../media/image43.png"/><Relationship Id="rId51" Type="http://schemas.openxmlformats.org/officeDocument/2006/relationships/oleObject" Target="../embeddings/oleObject61.bin"/><Relationship Id="rId3" Type="http://schemas.openxmlformats.org/officeDocument/2006/relationships/notesSlide" Target="../notesSlides/notesSlide7.xml"/><Relationship Id="rId12" Type="http://schemas.openxmlformats.org/officeDocument/2006/relationships/image" Target="../media/image47.png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20.wmf"/><Relationship Id="rId46" Type="http://schemas.openxmlformats.org/officeDocument/2006/relationships/image" Target="../media/image40.wmf"/><Relationship Id="rId59" Type="http://schemas.openxmlformats.org/officeDocument/2006/relationships/oleObject" Target="../embeddings/oleObject65.bin"/><Relationship Id="rId67" Type="http://schemas.openxmlformats.org/officeDocument/2006/relationships/oleObject" Target="../embeddings/oleObject69.bin"/><Relationship Id="rId20" Type="http://schemas.openxmlformats.org/officeDocument/2006/relationships/image" Target="../media/image30.wmf"/><Relationship Id="rId41" Type="http://schemas.openxmlformats.org/officeDocument/2006/relationships/oleObject" Target="../embeddings/oleObject56.bin"/><Relationship Id="rId54" Type="http://schemas.openxmlformats.org/officeDocument/2006/relationships/image" Target="../media/image39.wmf"/><Relationship Id="rId62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11" Type="http://schemas.openxmlformats.org/officeDocument/2006/relationships/comments" Target="../comments/comment3.xml"/><Relationship Id="rId5" Type="http://schemas.openxmlformats.org/officeDocument/2006/relationships/image" Target="../media/image13.png"/><Relationship Id="rId10" Type="http://schemas.openxmlformats.org/officeDocument/2006/relationships/image" Target="../media/image11.wmf"/><Relationship Id="rId4" Type="http://schemas.openxmlformats.org/officeDocument/2006/relationships/image" Target="../media/image55.png"/><Relationship Id="rId9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0063" y="3022934"/>
            <a:ext cx="60157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3. Basic elements</a:t>
            </a:r>
            <a:endParaRPr lang="ko-KR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38688" y="4861259"/>
            <a:ext cx="601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해석개발팀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선행파트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신헌섭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4977" y="785221"/>
            <a:ext cx="7087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system               vs        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Lumped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4899" y="49365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function?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9658" y="5424121"/>
            <a:ext cx="8629898" cy="457277"/>
          </a:xfrm>
          <a:prstGeom prst="rect">
            <a:avLst/>
          </a:prstGeom>
          <a:solidFill>
            <a:schemeClr val="accent6">
              <a:lumMod val="20000"/>
              <a:lumOff val="8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3835" y="5467316"/>
            <a:ext cx="1779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modes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7072" y="5464501"/>
            <a:ext cx="177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182490" y="5493334"/>
                <a:ext cx="2776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element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90" y="5493334"/>
                <a:ext cx="277662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09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89876" y="382612"/>
            <a:ext cx="68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            VS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Approximate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99" y="1347530"/>
            <a:ext cx="2783885" cy="106659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rcRect r="31836"/>
          <a:stretch/>
        </p:blipFill>
        <p:spPr>
          <a:xfrm>
            <a:off x="2048737" y="2414127"/>
            <a:ext cx="2481848" cy="189624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0000">
            <a:off x="1820120" y="67058"/>
            <a:ext cx="6649915" cy="362548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2238686" y="3978876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710119" y="3833434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195064" y="4185515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613238" y="3845538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082727" y="3978876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오른쪽 화살표 3"/>
          <p:cNvSpPr/>
          <p:nvPr/>
        </p:nvSpPr>
        <p:spPr>
          <a:xfrm>
            <a:off x="4754423" y="3855402"/>
            <a:ext cx="1238492" cy="26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612786" y="3682404"/>
            <a:ext cx="208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여러 개의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이용하여 표현가능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4319" y="4756638"/>
            <a:ext cx="1343025" cy="2095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9"/>
          <a:srcRect t="1" b="15449"/>
          <a:stretch/>
        </p:blipFill>
        <p:spPr>
          <a:xfrm>
            <a:off x="3456840" y="4626220"/>
            <a:ext cx="771525" cy="386563"/>
          </a:xfrm>
          <a:prstGeom prst="rect">
            <a:avLst/>
          </a:prstGeom>
        </p:spPr>
      </p:pic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11063"/>
              </p:ext>
            </p:extLst>
          </p:nvPr>
        </p:nvGraphicFramePr>
        <p:xfrm>
          <a:off x="2430370" y="4366074"/>
          <a:ext cx="1529387" cy="2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0" imgW="1180800" imgH="228600" progId="Equation.DSMT4">
                  <p:embed/>
                </p:oleObj>
              </mc:Choice>
              <mc:Fallback>
                <p:oleObj name="Equation" r:id="rId10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30370" y="4366074"/>
                        <a:ext cx="1529387" cy="29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3760064" y="1967863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5373669" y="2611667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952056" y="3403594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79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54782" y="714132"/>
            <a:ext cx="223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work principle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54733"/>
              </p:ext>
            </p:extLst>
          </p:nvPr>
        </p:nvGraphicFramePr>
        <p:xfrm>
          <a:off x="2546350" y="1089025"/>
          <a:ext cx="566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4" imgW="2831760" imgH="279360" progId="Equation.DSMT4">
                  <p:embed/>
                </p:oleObj>
              </mc:Choice>
              <mc:Fallback>
                <p:oleObj name="Equation" r:id="rId4" imgW="283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6350" y="1089025"/>
                        <a:ext cx="5664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왼쪽 중괄호 7"/>
          <p:cNvSpPr/>
          <p:nvPr/>
        </p:nvSpPr>
        <p:spPr>
          <a:xfrm rot="16200000">
            <a:off x="3331443" y="1140672"/>
            <a:ext cx="139867" cy="147637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6288797" y="160390"/>
            <a:ext cx="139867" cy="34369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54782" y="2173758"/>
            <a:ext cx="29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work by internal force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02596" y="2173758"/>
            <a:ext cx="29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work by external force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804010"/>
              </p:ext>
            </p:extLst>
          </p:nvPr>
        </p:nvGraphicFramePr>
        <p:xfrm>
          <a:off x="1899599" y="2814101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6" imgW="1803240" imgH="228600" progId="Equation.DSMT4">
                  <p:embed/>
                </p:oleObj>
              </mc:Choice>
              <mc:Fallback>
                <p:oleObj name="Equation" r:id="rId6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9599" y="2814101"/>
                        <a:ext cx="300355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219757" y="2860831"/>
            <a:ext cx="3809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-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Nodal displacement relation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27204"/>
              </p:ext>
            </p:extLst>
          </p:nvPr>
        </p:nvGraphicFramePr>
        <p:xfrm>
          <a:off x="2323767" y="3211501"/>
          <a:ext cx="2155213" cy="57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8" imgW="761760" imgH="203040" progId="Equation.DSMT4">
                  <p:embed/>
                </p:oleObj>
              </mc:Choice>
              <mc:Fallback>
                <p:oleObj name="Equation" r:id="rId8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3767" y="3211501"/>
                        <a:ext cx="2155213" cy="574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428414" y="3326427"/>
            <a:ext cx="294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Strain – displacement relation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58959"/>
              </p:ext>
            </p:extLst>
          </p:nvPr>
        </p:nvGraphicFramePr>
        <p:xfrm>
          <a:off x="2155981" y="4585094"/>
          <a:ext cx="2490787" cy="50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10" imgW="1002960" imgH="203040" progId="Equation.DSMT4">
                  <p:embed/>
                </p:oleObj>
              </mc:Choice>
              <mc:Fallback>
                <p:oleObj name="Equation" r:id="rId10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55981" y="4585094"/>
                        <a:ext cx="2490787" cy="50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5362195" y="4700020"/>
            <a:ext cx="3518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Strain – nodal displacement relation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93858" y="131685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=&gt;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25408" y="106972"/>
            <a:ext cx="525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matrix, Mass matrix, external Force matrix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4836" y="123448"/>
            <a:ext cx="1572668" cy="363267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4167831" y="3917173"/>
            <a:ext cx="2290119" cy="35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54782" y="714132"/>
            <a:ext cx="223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work principle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2546350" y="1089025"/>
          <a:ext cx="566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4" imgW="2831760" imgH="279360" progId="Equation.DSMT4">
                  <p:embed/>
                </p:oleObj>
              </mc:Choice>
              <mc:Fallback>
                <p:oleObj name="Equation" r:id="rId4" imgW="283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6350" y="1089025"/>
                        <a:ext cx="5664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왼쪽 중괄호 7"/>
          <p:cNvSpPr/>
          <p:nvPr/>
        </p:nvSpPr>
        <p:spPr>
          <a:xfrm rot="16200000">
            <a:off x="3331443" y="1140672"/>
            <a:ext cx="139867" cy="147637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6288797" y="160390"/>
            <a:ext cx="139867" cy="34369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54782" y="2173758"/>
            <a:ext cx="29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work by internal force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02596" y="2173758"/>
            <a:ext cx="29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work by external force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/>
          </p:nvPr>
        </p:nvGraphicFramePr>
        <p:xfrm>
          <a:off x="1899599" y="2814101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6" imgW="1803240" imgH="228600" progId="Equation.DSMT4">
                  <p:embed/>
                </p:oleObj>
              </mc:Choice>
              <mc:Fallback>
                <p:oleObj name="Equation" r:id="rId6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9599" y="2814101"/>
                        <a:ext cx="300355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219757" y="2860831"/>
            <a:ext cx="3809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-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Nodal displacement relation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/>
          </p:nvPr>
        </p:nvGraphicFramePr>
        <p:xfrm>
          <a:off x="2323767" y="3211501"/>
          <a:ext cx="2155213" cy="57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8" imgW="761760" imgH="203040" progId="Equation.DSMT4">
                  <p:embed/>
                </p:oleObj>
              </mc:Choice>
              <mc:Fallback>
                <p:oleObj name="Equation" r:id="rId8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3767" y="3211501"/>
                        <a:ext cx="2155213" cy="574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428414" y="3326427"/>
            <a:ext cx="294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Strain – displacement relation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/>
          </p:nvPr>
        </p:nvGraphicFramePr>
        <p:xfrm>
          <a:off x="2155981" y="4585094"/>
          <a:ext cx="2490787" cy="50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10" imgW="1002960" imgH="203040" progId="Equation.DSMT4">
                  <p:embed/>
                </p:oleObj>
              </mc:Choice>
              <mc:Fallback>
                <p:oleObj name="Equation" r:id="rId10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55981" y="4585094"/>
                        <a:ext cx="2490787" cy="50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5362195" y="4700020"/>
            <a:ext cx="3518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Strain – nodal displacement relation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3109285" y="5371527"/>
          <a:ext cx="3282950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12" imgW="1600200" imgH="711000" progId="Equation.DSMT4">
                  <p:embed/>
                </p:oleObj>
              </mc:Choice>
              <mc:Fallback>
                <p:oleObj name="Equation" r:id="rId12" imgW="1600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09285" y="5371527"/>
                        <a:ext cx="3282950" cy="145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직사각형 40"/>
          <p:cNvSpPr/>
          <p:nvPr/>
        </p:nvSpPr>
        <p:spPr>
          <a:xfrm>
            <a:off x="7057449" y="5500340"/>
            <a:ext cx="164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matrix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86618" y="5433507"/>
            <a:ext cx="538790" cy="50299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01471" y="6023990"/>
            <a:ext cx="538790" cy="806449"/>
          </a:xfrm>
          <a:prstGeom prst="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454021" y="6052565"/>
            <a:ext cx="538790" cy="806449"/>
          </a:xfrm>
          <a:prstGeom prst="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93858" y="131685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=&gt;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25408" y="106972"/>
            <a:ext cx="525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matrix, Mass matrix, external Force matrix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4836" y="123448"/>
            <a:ext cx="1572668" cy="363267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4167831" y="3917173"/>
            <a:ext cx="2290119" cy="35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825780">
            <a:off x="1221174" y="3007162"/>
            <a:ext cx="3082079" cy="138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20037279">
            <a:off x="2029887" y="2096847"/>
            <a:ext cx="3082079" cy="1384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20961988">
            <a:off x="3787166" y="1736448"/>
            <a:ext cx="3082079" cy="1384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114402" y="1455117"/>
            <a:ext cx="2493398" cy="1024852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86636"/>
              </p:ext>
            </p:extLst>
          </p:nvPr>
        </p:nvGraphicFramePr>
        <p:xfrm>
          <a:off x="2257726" y="338617"/>
          <a:ext cx="32575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9" name="Equation" r:id="rId4" imgW="1587240" imgH="393480" progId="Equation.DSMT4">
                  <p:embed/>
                </p:oleObj>
              </mc:Choice>
              <mc:Fallback>
                <p:oleObj name="Equation" r:id="rId4" imgW="1587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7726" y="338617"/>
                        <a:ext cx="3257550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243" y="338617"/>
            <a:ext cx="3091427" cy="106781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571221" y="607031"/>
            <a:ext cx="332074" cy="428367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275285" y="1749318"/>
            <a:ext cx="2095948" cy="799033"/>
            <a:chOff x="2457494" y="3054866"/>
            <a:chExt cx="2453510" cy="108522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875005" y="3698789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726724" y="3583459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586425" y="3604768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6" name="개체 45"/>
            <p:cNvGraphicFramePr>
              <a:graphicFrameLocks noChangeAspect="1"/>
            </p:cNvGraphicFramePr>
            <p:nvPr/>
          </p:nvGraphicFramePr>
          <p:xfrm>
            <a:off x="2603852" y="3054866"/>
            <a:ext cx="246175" cy="369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0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03852" y="3054866"/>
                          <a:ext cx="246175" cy="369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직선 화살표 연결선 46"/>
            <p:cNvCxnSpPr/>
            <p:nvPr/>
          </p:nvCxnSpPr>
          <p:spPr>
            <a:xfrm flipH="1" flipV="1">
              <a:off x="2845179" y="3291664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/>
            <p:cNvSpPr/>
            <p:nvPr/>
          </p:nvSpPr>
          <p:spPr>
            <a:xfrm>
              <a:off x="2457494" y="3475529"/>
              <a:ext cx="664565" cy="6645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 flipV="1">
              <a:off x="4682262" y="3287720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원호 49"/>
            <p:cNvSpPr/>
            <p:nvPr/>
          </p:nvSpPr>
          <p:spPr>
            <a:xfrm>
              <a:off x="4324359" y="3479177"/>
              <a:ext cx="586645" cy="6288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59585"/>
              </p:ext>
            </p:extLst>
          </p:nvPr>
        </p:nvGraphicFramePr>
        <p:xfrm>
          <a:off x="6114402" y="1939719"/>
          <a:ext cx="210299" cy="2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4402" y="1939719"/>
                        <a:ext cx="210299" cy="27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713241"/>
              </p:ext>
            </p:extLst>
          </p:nvPr>
        </p:nvGraphicFramePr>
        <p:xfrm>
          <a:off x="7842621" y="1933912"/>
          <a:ext cx="228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2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42621" y="1933912"/>
                        <a:ext cx="2286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64641"/>
              </p:ext>
            </p:extLst>
          </p:nvPr>
        </p:nvGraphicFramePr>
        <p:xfrm>
          <a:off x="8068858" y="1661321"/>
          <a:ext cx="22701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3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68858" y="1661321"/>
                        <a:ext cx="227012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타원 53"/>
          <p:cNvSpPr/>
          <p:nvPr/>
        </p:nvSpPr>
        <p:spPr>
          <a:xfrm>
            <a:off x="8054690" y="1527455"/>
            <a:ext cx="190007" cy="1637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6613578" y="1610719"/>
            <a:ext cx="1524000" cy="601362"/>
          </a:xfrm>
          <a:custGeom>
            <a:avLst/>
            <a:gdLst>
              <a:gd name="connsiteX0" fmla="*/ 0 w 1524000"/>
              <a:gd name="connsiteY0" fmla="*/ 601362 h 601362"/>
              <a:gd name="connsiteX1" fmla="*/ 650789 w 1524000"/>
              <a:gd name="connsiteY1" fmla="*/ 214184 h 601362"/>
              <a:gd name="connsiteX2" fmla="*/ 1524000 w 1524000"/>
              <a:gd name="connsiteY2" fmla="*/ 0 h 6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601362">
                <a:moveTo>
                  <a:pt x="0" y="601362"/>
                </a:moveTo>
                <a:cubicBezTo>
                  <a:pt x="198394" y="457886"/>
                  <a:pt x="396789" y="314411"/>
                  <a:pt x="650789" y="214184"/>
                </a:cubicBezTo>
                <a:cubicBezTo>
                  <a:pt x="904789" y="113957"/>
                  <a:pt x="1214394" y="5697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7668021" y="1691220"/>
            <a:ext cx="0" cy="5322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598236"/>
              </p:ext>
            </p:extLst>
          </p:nvPr>
        </p:nvGraphicFramePr>
        <p:xfrm>
          <a:off x="7215172" y="1856709"/>
          <a:ext cx="4937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Equation" r:id="rId15" imgW="355320" imgH="228600" progId="Equation.DSMT4">
                  <p:embed/>
                </p:oleObj>
              </mc:Choice>
              <mc:Fallback>
                <p:oleObj name="Equation" r:id="rId15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15172" y="1856709"/>
                        <a:ext cx="49371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직선 화살표 연결선 57"/>
          <p:cNvCxnSpPr/>
          <p:nvPr/>
        </p:nvCxnSpPr>
        <p:spPr>
          <a:xfrm>
            <a:off x="6628172" y="2334776"/>
            <a:ext cx="1046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489335"/>
              </p:ext>
            </p:extLst>
          </p:nvPr>
        </p:nvGraphicFramePr>
        <p:xfrm>
          <a:off x="7050184" y="2381301"/>
          <a:ext cx="1762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5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50184" y="2381301"/>
                        <a:ext cx="176213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오른쪽 화살표 60"/>
          <p:cNvSpPr/>
          <p:nvPr/>
        </p:nvSpPr>
        <p:spPr>
          <a:xfrm rot="1380143">
            <a:off x="6852027" y="1167307"/>
            <a:ext cx="1085622" cy="124915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굽은 화살표 13"/>
          <p:cNvSpPr/>
          <p:nvPr/>
        </p:nvSpPr>
        <p:spPr>
          <a:xfrm flipV="1">
            <a:off x="2420655" y="955308"/>
            <a:ext cx="4954923" cy="884417"/>
          </a:xfrm>
          <a:prstGeom prst="bentArrow">
            <a:avLst>
              <a:gd name="adj1" fmla="val 11028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967"/>
              </p:ext>
            </p:extLst>
          </p:nvPr>
        </p:nvGraphicFramePr>
        <p:xfrm>
          <a:off x="2320216" y="38142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20216" y="38142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130160"/>
              </p:ext>
            </p:extLst>
          </p:nvPr>
        </p:nvGraphicFramePr>
        <p:xfrm>
          <a:off x="3292171" y="3542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" name="Equation" r:id="rId21" imgW="406080" imgH="203040" progId="Equation.DSMT4">
                  <p:embed/>
                </p:oleObj>
              </mc:Choice>
              <mc:Fallback>
                <p:oleObj name="Equation" r:id="rId21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92171" y="3542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42884"/>
              </p:ext>
            </p:extLst>
          </p:nvPr>
        </p:nvGraphicFramePr>
        <p:xfrm>
          <a:off x="4629013" y="3542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8" name="Equation" r:id="rId22" imgW="406080" imgH="203040" progId="Equation.DSMT4">
                  <p:embed/>
                </p:oleObj>
              </mc:Choice>
              <mc:Fallback>
                <p:oleObj name="Equation" r:id="rId22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29013" y="3542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670809"/>
              </p:ext>
            </p:extLst>
          </p:nvPr>
        </p:nvGraphicFramePr>
        <p:xfrm>
          <a:off x="4027974" y="43236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9"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27974" y="43236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552850" y="2588868"/>
            <a:ext cx="5070372" cy="1663207"/>
            <a:chOff x="2342206" y="2803162"/>
            <a:chExt cx="5778452" cy="1895475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342206" y="2856665"/>
              <a:ext cx="5614715" cy="160748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10800000">
              <a:off x="7873008" y="2803162"/>
              <a:ext cx="247650" cy="1895475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4585361" y="4093269"/>
            <a:ext cx="2275816" cy="1949712"/>
            <a:chOff x="3773697" y="3663860"/>
            <a:chExt cx="3376756" cy="2892896"/>
          </a:xfrm>
        </p:grpSpPr>
        <p:pic>
          <p:nvPicPr>
            <p:cNvPr id="122" name="그림 121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4908829" y="4197260"/>
              <a:ext cx="914400" cy="198438"/>
            </a:xfrm>
            <a:prstGeom prst="rect">
              <a:avLst/>
            </a:prstGeom>
          </p:spPr>
        </p:pic>
        <p:sp>
          <p:nvSpPr>
            <p:cNvPr id="123" name="직사각형 122"/>
            <p:cNvSpPr/>
            <p:nvPr/>
          </p:nvSpPr>
          <p:spPr>
            <a:xfrm>
              <a:off x="3917713" y="3933988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4" name="오른쪽 대괄호 123"/>
            <p:cNvSpPr/>
            <p:nvPr/>
          </p:nvSpPr>
          <p:spPr>
            <a:xfrm flipV="1">
              <a:off x="7078445" y="3820452"/>
              <a:ext cx="72008" cy="273630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5" name="오른쪽 대괄호 124"/>
            <p:cNvSpPr/>
            <p:nvPr/>
          </p:nvSpPr>
          <p:spPr>
            <a:xfrm flipH="1" flipV="1">
              <a:off x="3773697" y="3820452"/>
              <a:ext cx="72008" cy="273630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49761" y="4446428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013565" y="5541024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644899" y="5045800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40" name="그림 139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4334154" y="3663860"/>
              <a:ext cx="190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그림 140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5069167" y="4240123"/>
              <a:ext cx="203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그림 141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6351684" y="4776433"/>
              <a:ext cx="2921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그림 142"/>
            <p:cNvPicPr>
              <a:picLocks noChangeAspect="1" noChangeArrowheads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6740804" y="5319623"/>
              <a:ext cx="2159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4" name="개체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7875983"/>
                </p:ext>
              </p:extLst>
            </p:nvPr>
          </p:nvGraphicFramePr>
          <p:xfrm>
            <a:off x="4236059" y="4151161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0" name="Equation" r:id="rId31" imgW="406080" imgH="203040" progId="Equation.DSMT4">
                    <p:embed/>
                  </p:oleObj>
                </mc:Choice>
                <mc:Fallback>
                  <p:oleObj name="Equation" r:id="rId31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36059" y="4151161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개체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3791061"/>
                </p:ext>
              </p:extLst>
            </p:nvPr>
          </p:nvGraphicFramePr>
          <p:xfrm>
            <a:off x="4660152" y="4992639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1" name="Equation" r:id="rId32" imgW="406080" imgH="203040" progId="Equation.DSMT4">
                    <p:embed/>
                  </p:oleObj>
                </mc:Choice>
                <mc:Fallback>
                  <p:oleObj name="Equation" r:id="rId32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660152" y="4992639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개체 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157402"/>
                </p:ext>
              </p:extLst>
            </p:nvPr>
          </p:nvGraphicFramePr>
          <p:xfrm>
            <a:off x="5993096" y="5311412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2" name="Equation" r:id="rId33" imgW="406080" imgH="203040" progId="Equation.DSMT4">
                    <p:embed/>
                  </p:oleObj>
                </mc:Choice>
                <mc:Fallback>
                  <p:oleObj name="Equation" r:id="rId33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993096" y="5311412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개체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5684771"/>
                </p:ext>
              </p:extLst>
            </p:nvPr>
          </p:nvGraphicFramePr>
          <p:xfrm>
            <a:off x="6311659" y="6017718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3" name="Equation" r:id="rId34" imgW="406080" imgH="203040" progId="Equation.DSMT4">
                    <p:embed/>
                  </p:oleObj>
                </mc:Choice>
                <mc:Fallback>
                  <p:oleObj name="Equation" r:id="rId34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311659" y="6017718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" name="TextBox 96"/>
          <p:cNvSpPr txBox="1"/>
          <p:nvPr/>
        </p:nvSpPr>
        <p:spPr>
          <a:xfrm>
            <a:off x="4433537" y="6137913"/>
            <a:ext cx="230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708486"/>
              </p:ext>
            </p:extLst>
          </p:nvPr>
        </p:nvGraphicFramePr>
        <p:xfrm>
          <a:off x="7041567" y="4920139"/>
          <a:ext cx="582330" cy="29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4" name="Equation" r:id="rId35" imgW="444240" imgH="228600" progId="Equation.DSMT4">
                  <p:embed/>
                </p:oleObj>
              </mc:Choice>
              <mc:Fallback>
                <p:oleObj name="Equation" r:id="rId35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41567" y="4920139"/>
                        <a:ext cx="582330" cy="29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타원 19"/>
          <p:cNvSpPr/>
          <p:nvPr/>
        </p:nvSpPr>
        <p:spPr>
          <a:xfrm>
            <a:off x="2570351" y="3167937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3560746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515494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351366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6312902" y="318054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7297180" y="3167937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96"/>
          <p:cNvSpPr txBox="1"/>
          <p:nvPr/>
        </p:nvSpPr>
        <p:spPr>
          <a:xfrm>
            <a:off x="-373241" y="5351342"/>
            <a:ext cx="230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 Shape function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96"/>
          <p:cNvSpPr txBox="1"/>
          <p:nvPr/>
        </p:nvSpPr>
        <p:spPr>
          <a:xfrm>
            <a:off x="-369125" y="6039205"/>
            <a:ext cx="230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 Shape function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96"/>
          <p:cNvSpPr txBox="1"/>
          <p:nvPr/>
        </p:nvSpPr>
        <p:spPr>
          <a:xfrm>
            <a:off x="1233637" y="5523085"/>
            <a:ext cx="230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96"/>
          <p:cNvSpPr txBox="1"/>
          <p:nvPr/>
        </p:nvSpPr>
        <p:spPr>
          <a:xfrm>
            <a:off x="1517842" y="6194472"/>
            <a:ext cx="230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Non-Orthogonality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114402" y="1455117"/>
            <a:ext cx="2493398" cy="1024852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2257726" y="338617"/>
          <a:ext cx="32575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0" name="Equation" r:id="rId4" imgW="1587240" imgH="393480" progId="Equation.DSMT4">
                  <p:embed/>
                </p:oleObj>
              </mc:Choice>
              <mc:Fallback>
                <p:oleObj name="Equation" r:id="rId4" imgW="1587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7726" y="338617"/>
                        <a:ext cx="3257550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243" y="338617"/>
            <a:ext cx="3091427" cy="106781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571221" y="607031"/>
            <a:ext cx="332074" cy="428367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275285" y="1749318"/>
            <a:ext cx="2095948" cy="799033"/>
            <a:chOff x="2457494" y="3054866"/>
            <a:chExt cx="2453510" cy="108522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875005" y="3698789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726724" y="3583459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586425" y="3604768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6" name="개체 45"/>
            <p:cNvGraphicFramePr>
              <a:graphicFrameLocks noChangeAspect="1"/>
            </p:cNvGraphicFramePr>
            <p:nvPr/>
          </p:nvGraphicFramePr>
          <p:xfrm>
            <a:off x="2603852" y="3054866"/>
            <a:ext cx="246175" cy="369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1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03852" y="3054866"/>
                          <a:ext cx="246175" cy="369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직선 화살표 연결선 46"/>
            <p:cNvCxnSpPr/>
            <p:nvPr/>
          </p:nvCxnSpPr>
          <p:spPr>
            <a:xfrm flipH="1" flipV="1">
              <a:off x="2845179" y="3291664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/>
            <p:cNvSpPr/>
            <p:nvPr/>
          </p:nvSpPr>
          <p:spPr>
            <a:xfrm>
              <a:off x="2457494" y="3475529"/>
              <a:ext cx="664565" cy="6645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 flipV="1">
              <a:off x="4682262" y="3287720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원호 49"/>
            <p:cNvSpPr/>
            <p:nvPr/>
          </p:nvSpPr>
          <p:spPr>
            <a:xfrm>
              <a:off x="4324359" y="3479177"/>
              <a:ext cx="586645" cy="6288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1" name="개체 50"/>
          <p:cNvGraphicFramePr>
            <a:graphicFrameLocks noChangeAspect="1"/>
          </p:cNvGraphicFramePr>
          <p:nvPr/>
        </p:nvGraphicFramePr>
        <p:xfrm>
          <a:off x="6114402" y="1939719"/>
          <a:ext cx="210299" cy="2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2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4402" y="1939719"/>
                        <a:ext cx="210299" cy="27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/>
        </p:nvGraphicFramePr>
        <p:xfrm>
          <a:off x="7842621" y="1933912"/>
          <a:ext cx="228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3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42621" y="1933912"/>
                        <a:ext cx="2286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/>
        </p:nvGraphicFramePr>
        <p:xfrm>
          <a:off x="8068858" y="1661321"/>
          <a:ext cx="22701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4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68858" y="1661321"/>
                        <a:ext cx="227012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타원 53"/>
          <p:cNvSpPr/>
          <p:nvPr/>
        </p:nvSpPr>
        <p:spPr>
          <a:xfrm>
            <a:off x="8054690" y="1527455"/>
            <a:ext cx="190007" cy="1637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6613578" y="1610719"/>
            <a:ext cx="1524000" cy="601362"/>
          </a:xfrm>
          <a:custGeom>
            <a:avLst/>
            <a:gdLst>
              <a:gd name="connsiteX0" fmla="*/ 0 w 1524000"/>
              <a:gd name="connsiteY0" fmla="*/ 601362 h 601362"/>
              <a:gd name="connsiteX1" fmla="*/ 650789 w 1524000"/>
              <a:gd name="connsiteY1" fmla="*/ 214184 h 601362"/>
              <a:gd name="connsiteX2" fmla="*/ 1524000 w 1524000"/>
              <a:gd name="connsiteY2" fmla="*/ 0 h 6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601362">
                <a:moveTo>
                  <a:pt x="0" y="601362"/>
                </a:moveTo>
                <a:cubicBezTo>
                  <a:pt x="198394" y="457886"/>
                  <a:pt x="396789" y="314411"/>
                  <a:pt x="650789" y="214184"/>
                </a:cubicBezTo>
                <a:cubicBezTo>
                  <a:pt x="904789" y="113957"/>
                  <a:pt x="1214394" y="5697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7668021" y="1691220"/>
            <a:ext cx="0" cy="5322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개체 56"/>
          <p:cNvGraphicFramePr>
            <a:graphicFrameLocks noChangeAspect="1"/>
          </p:cNvGraphicFramePr>
          <p:nvPr/>
        </p:nvGraphicFramePr>
        <p:xfrm>
          <a:off x="7215172" y="1856709"/>
          <a:ext cx="4937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" name="Equation" r:id="rId15" imgW="355320" imgH="228600" progId="Equation.DSMT4">
                  <p:embed/>
                </p:oleObj>
              </mc:Choice>
              <mc:Fallback>
                <p:oleObj name="Equation" r:id="rId15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15172" y="1856709"/>
                        <a:ext cx="49371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직선 화살표 연결선 57"/>
          <p:cNvCxnSpPr/>
          <p:nvPr/>
        </p:nvCxnSpPr>
        <p:spPr>
          <a:xfrm>
            <a:off x="6628172" y="2334776"/>
            <a:ext cx="1046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개체 58"/>
          <p:cNvGraphicFramePr>
            <a:graphicFrameLocks noChangeAspect="1"/>
          </p:cNvGraphicFramePr>
          <p:nvPr/>
        </p:nvGraphicFramePr>
        <p:xfrm>
          <a:off x="7050184" y="2381301"/>
          <a:ext cx="1762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6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50184" y="2381301"/>
                        <a:ext cx="176213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오른쪽 화살표 60"/>
          <p:cNvSpPr/>
          <p:nvPr/>
        </p:nvSpPr>
        <p:spPr>
          <a:xfrm rot="1380143">
            <a:off x="6852027" y="1167307"/>
            <a:ext cx="1085622" cy="124915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굽은 화살표 13"/>
          <p:cNvSpPr/>
          <p:nvPr/>
        </p:nvSpPr>
        <p:spPr>
          <a:xfrm flipV="1">
            <a:off x="2420655" y="955308"/>
            <a:ext cx="4954923" cy="884417"/>
          </a:xfrm>
          <a:prstGeom prst="bentArrow">
            <a:avLst>
              <a:gd name="adj1" fmla="val 11028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/>
        </p:nvGraphicFramePr>
        <p:xfrm>
          <a:off x="2320216" y="38142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7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20216" y="38142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/>
        </p:nvGraphicFramePr>
        <p:xfrm>
          <a:off x="3292171" y="3542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" name="Equation" r:id="rId21" imgW="406080" imgH="203040" progId="Equation.DSMT4">
                  <p:embed/>
                </p:oleObj>
              </mc:Choice>
              <mc:Fallback>
                <p:oleObj name="Equation" r:id="rId21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92171" y="3542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/>
        </p:nvGraphicFramePr>
        <p:xfrm>
          <a:off x="4629013" y="3542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" name="Equation" r:id="rId22" imgW="406080" imgH="203040" progId="Equation.DSMT4">
                  <p:embed/>
                </p:oleObj>
              </mc:Choice>
              <mc:Fallback>
                <p:oleObj name="Equation" r:id="rId22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29013" y="3542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/>
        </p:nvGraphicFramePr>
        <p:xfrm>
          <a:off x="4027974" y="43236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"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27974" y="43236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552850" y="2588868"/>
            <a:ext cx="5070372" cy="1663207"/>
            <a:chOff x="2342206" y="2803162"/>
            <a:chExt cx="5778452" cy="1895475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342206" y="2856665"/>
              <a:ext cx="5614715" cy="160748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10800000">
              <a:off x="7873008" y="2803162"/>
              <a:ext cx="247650" cy="1895475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4585361" y="4093269"/>
            <a:ext cx="2275816" cy="1949712"/>
            <a:chOff x="3773697" y="3663860"/>
            <a:chExt cx="3376756" cy="2892896"/>
          </a:xfrm>
        </p:grpSpPr>
        <p:pic>
          <p:nvPicPr>
            <p:cNvPr id="122" name="그림 121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4908829" y="4197260"/>
              <a:ext cx="914400" cy="198438"/>
            </a:xfrm>
            <a:prstGeom prst="rect">
              <a:avLst/>
            </a:prstGeom>
          </p:spPr>
        </p:pic>
        <p:sp>
          <p:nvSpPr>
            <p:cNvPr id="123" name="직사각형 122"/>
            <p:cNvSpPr/>
            <p:nvPr/>
          </p:nvSpPr>
          <p:spPr>
            <a:xfrm>
              <a:off x="3917713" y="3933988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4" name="오른쪽 대괄호 123"/>
            <p:cNvSpPr/>
            <p:nvPr/>
          </p:nvSpPr>
          <p:spPr>
            <a:xfrm flipV="1">
              <a:off x="7078445" y="3820452"/>
              <a:ext cx="72008" cy="273630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5" name="오른쪽 대괄호 124"/>
            <p:cNvSpPr/>
            <p:nvPr/>
          </p:nvSpPr>
          <p:spPr>
            <a:xfrm flipH="1" flipV="1">
              <a:off x="3773697" y="3820452"/>
              <a:ext cx="72008" cy="273630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49761" y="4446428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013565" y="5541024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644899" y="5045800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40" name="그림 139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4334154" y="3663860"/>
              <a:ext cx="190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그림 140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5069167" y="4240123"/>
              <a:ext cx="203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그림 141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6351684" y="4776433"/>
              <a:ext cx="2921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그림 142"/>
            <p:cNvPicPr>
              <a:picLocks noChangeAspect="1" noChangeArrowheads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6740804" y="5319623"/>
              <a:ext cx="2159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4" name="개체 143"/>
            <p:cNvGraphicFramePr>
              <a:graphicFrameLocks noChangeAspect="1"/>
            </p:cNvGraphicFramePr>
            <p:nvPr/>
          </p:nvGraphicFramePr>
          <p:xfrm>
            <a:off x="4236059" y="4151161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1" name="Equation" r:id="rId31" imgW="406080" imgH="203040" progId="Equation.DSMT4">
                    <p:embed/>
                  </p:oleObj>
                </mc:Choice>
                <mc:Fallback>
                  <p:oleObj name="Equation" r:id="rId31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36059" y="4151161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개체 144"/>
            <p:cNvGraphicFramePr>
              <a:graphicFrameLocks noChangeAspect="1"/>
            </p:cNvGraphicFramePr>
            <p:nvPr/>
          </p:nvGraphicFramePr>
          <p:xfrm>
            <a:off x="4660152" y="4992639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2" name="Equation" r:id="rId32" imgW="406080" imgH="203040" progId="Equation.DSMT4">
                    <p:embed/>
                  </p:oleObj>
                </mc:Choice>
                <mc:Fallback>
                  <p:oleObj name="Equation" r:id="rId32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660152" y="4992639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개체 145"/>
            <p:cNvGraphicFramePr>
              <a:graphicFrameLocks noChangeAspect="1"/>
            </p:cNvGraphicFramePr>
            <p:nvPr/>
          </p:nvGraphicFramePr>
          <p:xfrm>
            <a:off x="5993096" y="5311412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3" name="Equation" r:id="rId33" imgW="406080" imgH="203040" progId="Equation.DSMT4">
                    <p:embed/>
                  </p:oleObj>
                </mc:Choice>
                <mc:Fallback>
                  <p:oleObj name="Equation" r:id="rId33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993096" y="5311412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개체 146"/>
            <p:cNvGraphicFramePr>
              <a:graphicFrameLocks noChangeAspect="1"/>
            </p:cNvGraphicFramePr>
            <p:nvPr/>
          </p:nvGraphicFramePr>
          <p:xfrm>
            <a:off x="6311659" y="6017718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4" name="Equation" r:id="rId34" imgW="406080" imgH="203040" progId="Equation.DSMT4">
                    <p:embed/>
                  </p:oleObj>
                </mc:Choice>
                <mc:Fallback>
                  <p:oleObj name="Equation" r:id="rId34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311659" y="6017718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99878"/>
              </p:ext>
            </p:extLst>
          </p:nvPr>
        </p:nvGraphicFramePr>
        <p:xfrm>
          <a:off x="6374366" y="6251593"/>
          <a:ext cx="15541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5" name="Equation" r:id="rId35" imgW="850680" imgH="228600" progId="Equation.DSMT4">
                  <p:embed/>
                </p:oleObj>
              </mc:Choice>
              <mc:Fallback>
                <p:oleObj name="Equation" r:id="rId35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374366" y="6251593"/>
                        <a:ext cx="1554163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타원 19"/>
          <p:cNvSpPr/>
          <p:nvPr/>
        </p:nvSpPr>
        <p:spPr>
          <a:xfrm>
            <a:off x="2570351" y="3167937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3560746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515494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351366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6312902" y="318054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7297180" y="3167937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01592"/>
              </p:ext>
            </p:extLst>
          </p:nvPr>
        </p:nvGraphicFramePr>
        <p:xfrm>
          <a:off x="6975141" y="4170303"/>
          <a:ext cx="302278" cy="198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" name="Equation" r:id="rId37" imgW="317160" imgH="2082600" progId="Equation.DSMT4">
                  <p:embed/>
                </p:oleObj>
              </mc:Choice>
              <mc:Fallback>
                <p:oleObj name="Equation" r:id="rId37" imgW="31716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975141" y="4170303"/>
                        <a:ext cx="302278" cy="198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36412"/>
              </p:ext>
            </p:extLst>
          </p:nvPr>
        </p:nvGraphicFramePr>
        <p:xfrm>
          <a:off x="7340361" y="4178652"/>
          <a:ext cx="482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" name="Equation" r:id="rId39" imgW="507960" imgH="2082600" progId="Equation.DSMT4">
                  <p:embed/>
                </p:oleObj>
              </mc:Choice>
              <mc:Fallback>
                <p:oleObj name="Equation" r:id="rId39" imgW="50796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340361" y="4178652"/>
                        <a:ext cx="482600" cy="198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 flipV="1">
            <a:off x="2662595" y="2588868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원호 75"/>
          <p:cNvSpPr/>
          <p:nvPr/>
        </p:nvSpPr>
        <p:spPr>
          <a:xfrm>
            <a:off x="2257726" y="3031536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668150" y="2627934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원호 79"/>
          <p:cNvSpPr/>
          <p:nvPr/>
        </p:nvSpPr>
        <p:spPr>
          <a:xfrm>
            <a:off x="3263281" y="3070602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4616818" y="2617006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호 81"/>
          <p:cNvSpPr/>
          <p:nvPr/>
        </p:nvSpPr>
        <p:spPr>
          <a:xfrm>
            <a:off x="4211949" y="3059674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387087" y="2627934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원호 83"/>
          <p:cNvSpPr/>
          <p:nvPr/>
        </p:nvSpPr>
        <p:spPr>
          <a:xfrm>
            <a:off x="6982218" y="3070602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5438888" y="2633573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원호 85"/>
          <p:cNvSpPr/>
          <p:nvPr/>
        </p:nvSpPr>
        <p:spPr>
          <a:xfrm>
            <a:off x="5034019" y="3076241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6424158" y="2603721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원호 87"/>
          <p:cNvSpPr/>
          <p:nvPr/>
        </p:nvSpPr>
        <p:spPr>
          <a:xfrm>
            <a:off x="6019289" y="3046389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14161"/>
              </p:ext>
            </p:extLst>
          </p:nvPr>
        </p:nvGraphicFramePr>
        <p:xfrm>
          <a:off x="2481944" y="2199147"/>
          <a:ext cx="318246" cy="440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" name="Equation" r:id="rId41" imgW="164880" imgH="228600" progId="Equation.DSMT4">
                  <p:embed/>
                </p:oleObj>
              </mc:Choice>
              <mc:Fallback>
                <p:oleObj name="Equation" r:id="rId4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481944" y="2199147"/>
                        <a:ext cx="318246" cy="440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00706"/>
              </p:ext>
            </p:extLst>
          </p:nvPr>
        </p:nvGraphicFramePr>
        <p:xfrm>
          <a:off x="2044700" y="2819400"/>
          <a:ext cx="442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" name="Equation" r:id="rId43" imgW="228600" imgH="228600" progId="Equation.DSMT4">
                  <p:embed/>
                </p:oleObj>
              </mc:Choice>
              <mc:Fallback>
                <p:oleObj name="Equation" r:id="rId4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044700" y="2819400"/>
                        <a:ext cx="4429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51180"/>
              </p:ext>
            </p:extLst>
          </p:nvPr>
        </p:nvGraphicFramePr>
        <p:xfrm>
          <a:off x="3478213" y="2219325"/>
          <a:ext cx="344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" name="Equation" r:id="rId45" imgW="177480" imgH="228600" progId="Equation.DSMT4">
                  <p:embed/>
                </p:oleObj>
              </mc:Choice>
              <mc:Fallback>
                <p:oleObj name="Equation" r:id="rId4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478213" y="2219325"/>
                        <a:ext cx="3444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30222"/>
              </p:ext>
            </p:extLst>
          </p:nvPr>
        </p:nvGraphicFramePr>
        <p:xfrm>
          <a:off x="3043238" y="2840038"/>
          <a:ext cx="466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" name="Equation" r:id="rId47" imgW="241200" imgH="228600" progId="Equation.DSMT4">
                  <p:embed/>
                </p:oleObj>
              </mc:Choice>
              <mc:Fallback>
                <p:oleObj name="Equation" r:id="rId47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043238" y="2840038"/>
                        <a:ext cx="4667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52217"/>
              </p:ext>
            </p:extLst>
          </p:nvPr>
        </p:nvGraphicFramePr>
        <p:xfrm>
          <a:off x="4430713" y="2220913"/>
          <a:ext cx="3429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2" name="Equation" r:id="rId49" imgW="177480" imgH="228600" progId="Equation.DSMT4">
                  <p:embed/>
                </p:oleObj>
              </mc:Choice>
              <mc:Fallback>
                <p:oleObj name="Equation" r:id="rId4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430713" y="2220913"/>
                        <a:ext cx="34290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97257"/>
              </p:ext>
            </p:extLst>
          </p:nvPr>
        </p:nvGraphicFramePr>
        <p:xfrm>
          <a:off x="4005571" y="2840680"/>
          <a:ext cx="442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3" name="Equation" r:id="rId51" imgW="228600" imgH="228600" progId="Equation.DSMT4">
                  <p:embed/>
                </p:oleObj>
              </mc:Choice>
              <mc:Fallback>
                <p:oleObj name="Equation" r:id="rId51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005571" y="2840680"/>
                        <a:ext cx="4429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114402" y="1455117"/>
            <a:ext cx="2493398" cy="1024852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2257726" y="338617"/>
          <a:ext cx="32575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" name="Equation" r:id="rId4" imgW="1587240" imgH="393480" progId="Equation.DSMT4">
                  <p:embed/>
                </p:oleObj>
              </mc:Choice>
              <mc:Fallback>
                <p:oleObj name="Equation" r:id="rId4" imgW="1587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7726" y="338617"/>
                        <a:ext cx="3257550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243" y="338617"/>
            <a:ext cx="3091427" cy="106781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571221" y="607031"/>
            <a:ext cx="332074" cy="428367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275285" y="1749318"/>
            <a:ext cx="2095948" cy="799033"/>
            <a:chOff x="2457494" y="3054866"/>
            <a:chExt cx="2453510" cy="108522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875005" y="3698789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726724" y="3583459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586425" y="3604768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6" name="개체 45"/>
            <p:cNvGraphicFramePr>
              <a:graphicFrameLocks noChangeAspect="1"/>
            </p:cNvGraphicFramePr>
            <p:nvPr/>
          </p:nvGraphicFramePr>
          <p:xfrm>
            <a:off x="2603852" y="3054866"/>
            <a:ext cx="246175" cy="369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5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03852" y="3054866"/>
                          <a:ext cx="246175" cy="369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직선 화살표 연결선 46"/>
            <p:cNvCxnSpPr/>
            <p:nvPr/>
          </p:nvCxnSpPr>
          <p:spPr>
            <a:xfrm flipH="1" flipV="1">
              <a:off x="2845179" y="3291664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/>
            <p:cNvSpPr/>
            <p:nvPr/>
          </p:nvSpPr>
          <p:spPr>
            <a:xfrm>
              <a:off x="2457494" y="3475529"/>
              <a:ext cx="664565" cy="6645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 flipV="1">
              <a:off x="4682262" y="3287720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원호 49"/>
            <p:cNvSpPr/>
            <p:nvPr/>
          </p:nvSpPr>
          <p:spPr>
            <a:xfrm>
              <a:off x="4324359" y="3479177"/>
              <a:ext cx="586645" cy="6288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1" name="개체 50"/>
          <p:cNvGraphicFramePr>
            <a:graphicFrameLocks noChangeAspect="1"/>
          </p:cNvGraphicFramePr>
          <p:nvPr/>
        </p:nvGraphicFramePr>
        <p:xfrm>
          <a:off x="6114402" y="1939719"/>
          <a:ext cx="210299" cy="2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4402" y="1939719"/>
                        <a:ext cx="210299" cy="27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/>
        </p:nvGraphicFramePr>
        <p:xfrm>
          <a:off x="7842621" y="1933912"/>
          <a:ext cx="228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42621" y="1933912"/>
                        <a:ext cx="2286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/>
        </p:nvGraphicFramePr>
        <p:xfrm>
          <a:off x="8068858" y="1661321"/>
          <a:ext cx="22701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68858" y="1661321"/>
                        <a:ext cx="227012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타원 53"/>
          <p:cNvSpPr/>
          <p:nvPr/>
        </p:nvSpPr>
        <p:spPr>
          <a:xfrm>
            <a:off x="8054690" y="1527455"/>
            <a:ext cx="190007" cy="1637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6613578" y="1610719"/>
            <a:ext cx="1524000" cy="601362"/>
          </a:xfrm>
          <a:custGeom>
            <a:avLst/>
            <a:gdLst>
              <a:gd name="connsiteX0" fmla="*/ 0 w 1524000"/>
              <a:gd name="connsiteY0" fmla="*/ 601362 h 601362"/>
              <a:gd name="connsiteX1" fmla="*/ 650789 w 1524000"/>
              <a:gd name="connsiteY1" fmla="*/ 214184 h 601362"/>
              <a:gd name="connsiteX2" fmla="*/ 1524000 w 1524000"/>
              <a:gd name="connsiteY2" fmla="*/ 0 h 6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601362">
                <a:moveTo>
                  <a:pt x="0" y="601362"/>
                </a:moveTo>
                <a:cubicBezTo>
                  <a:pt x="198394" y="457886"/>
                  <a:pt x="396789" y="314411"/>
                  <a:pt x="650789" y="214184"/>
                </a:cubicBezTo>
                <a:cubicBezTo>
                  <a:pt x="904789" y="113957"/>
                  <a:pt x="1214394" y="5697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7668021" y="1691220"/>
            <a:ext cx="0" cy="5322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개체 56"/>
          <p:cNvGraphicFramePr>
            <a:graphicFrameLocks noChangeAspect="1"/>
          </p:cNvGraphicFramePr>
          <p:nvPr/>
        </p:nvGraphicFramePr>
        <p:xfrm>
          <a:off x="7215172" y="1856709"/>
          <a:ext cx="4937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" name="Equation" r:id="rId15" imgW="355320" imgH="228600" progId="Equation.DSMT4">
                  <p:embed/>
                </p:oleObj>
              </mc:Choice>
              <mc:Fallback>
                <p:oleObj name="Equation" r:id="rId15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15172" y="1856709"/>
                        <a:ext cx="49371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직선 화살표 연결선 57"/>
          <p:cNvCxnSpPr/>
          <p:nvPr/>
        </p:nvCxnSpPr>
        <p:spPr>
          <a:xfrm>
            <a:off x="6628172" y="2334776"/>
            <a:ext cx="1046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개체 58"/>
          <p:cNvGraphicFramePr>
            <a:graphicFrameLocks noChangeAspect="1"/>
          </p:cNvGraphicFramePr>
          <p:nvPr/>
        </p:nvGraphicFramePr>
        <p:xfrm>
          <a:off x="7050184" y="2381301"/>
          <a:ext cx="1762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50184" y="2381301"/>
                        <a:ext cx="176213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오른쪽 화살표 60"/>
          <p:cNvSpPr/>
          <p:nvPr/>
        </p:nvSpPr>
        <p:spPr>
          <a:xfrm rot="1380143">
            <a:off x="6852027" y="1167307"/>
            <a:ext cx="1085622" cy="124915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굽은 화살표 13"/>
          <p:cNvSpPr/>
          <p:nvPr/>
        </p:nvSpPr>
        <p:spPr>
          <a:xfrm flipV="1">
            <a:off x="2420655" y="955308"/>
            <a:ext cx="4954923" cy="884417"/>
          </a:xfrm>
          <a:prstGeom prst="bentArrow">
            <a:avLst>
              <a:gd name="adj1" fmla="val 11028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/>
        </p:nvGraphicFramePr>
        <p:xfrm>
          <a:off x="2320216" y="38142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20216" y="38142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/>
        </p:nvGraphicFramePr>
        <p:xfrm>
          <a:off x="3292171" y="3542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" name="Equation" r:id="rId21" imgW="406080" imgH="203040" progId="Equation.DSMT4">
                  <p:embed/>
                </p:oleObj>
              </mc:Choice>
              <mc:Fallback>
                <p:oleObj name="Equation" r:id="rId21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92171" y="3542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/>
        </p:nvGraphicFramePr>
        <p:xfrm>
          <a:off x="4629013" y="3542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3" name="Equation" r:id="rId22" imgW="406080" imgH="203040" progId="Equation.DSMT4">
                  <p:embed/>
                </p:oleObj>
              </mc:Choice>
              <mc:Fallback>
                <p:oleObj name="Equation" r:id="rId22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29013" y="3542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/>
        </p:nvGraphicFramePr>
        <p:xfrm>
          <a:off x="4027974" y="43236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4"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27974" y="43236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552850" y="2588868"/>
            <a:ext cx="5070372" cy="1663207"/>
            <a:chOff x="2342206" y="2803162"/>
            <a:chExt cx="5778452" cy="1895475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342206" y="2856665"/>
              <a:ext cx="5614715" cy="160748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10800000">
              <a:off x="7873008" y="2803162"/>
              <a:ext cx="247650" cy="1895475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4585361" y="4093269"/>
            <a:ext cx="2275816" cy="1949712"/>
            <a:chOff x="3773697" y="3663860"/>
            <a:chExt cx="3376756" cy="2892896"/>
          </a:xfrm>
        </p:grpSpPr>
        <p:pic>
          <p:nvPicPr>
            <p:cNvPr id="122" name="그림 121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4908829" y="4197260"/>
              <a:ext cx="914400" cy="198438"/>
            </a:xfrm>
            <a:prstGeom prst="rect">
              <a:avLst/>
            </a:prstGeom>
          </p:spPr>
        </p:pic>
        <p:sp>
          <p:nvSpPr>
            <p:cNvPr id="123" name="직사각형 122"/>
            <p:cNvSpPr/>
            <p:nvPr/>
          </p:nvSpPr>
          <p:spPr>
            <a:xfrm>
              <a:off x="3917713" y="3933988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4" name="오른쪽 대괄호 123"/>
            <p:cNvSpPr/>
            <p:nvPr/>
          </p:nvSpPr>
          <p:spPr>
            <a:xfrm flipV="1">
              <a:off x="7078445" y="3820452"/>
              <a:ext cx="72008" cy="273630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5" name="오른쪽 대괄호 124"/>
            <p:cNvSpPr/>
            <p:nvPr/>
          </p:nvSpPr>
          <p:spPr>
            <a:xfrm flipH="1" flipV="1">
              <a:off x="3773697" y="3820452"/>
              <a:ext cx="72008" cy="273630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49761" y="4446428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013565" y="5541024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644899" y="5045800"/>
              <a:ext cx="1008112" cy="9665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40" name="그림 139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4334154" y="3663860"/>
              <a:ext cx="190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그림 140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5069167" y="4240123"/>
              <a:ext cx="203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그림 141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6351684" y="4776433"/>
              <a:ext cx="2921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그림 142"/>
            <p:cNvPicPr>
              <a:picLocks noChangeAspect="1" noChangeArrowheads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6740804" y="5319623"/>
              <a:ext cx="2159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4" name="개체 143"/>
            <p:cNvGraphicFramePr>
              <a:graphicFrameLocks noChangeAspect="1"/>
            </p:cNvGraphicFramePr>
            <p:nvPr/>
          </p:nvGraphicFramePr>
          <p:xfrm>
            <a:off x="4236059" y="4151161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5" name="Equation" r:id="rId31" imgW="406080" imgH="203040" progId="Equation.DSMT4">
                    <p:embed/>
                  </p:oleObj>
                </mc:Choice>
                <mc:Fallback>
                  <p:oleObj name="Equation" r:id="rId31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36059" y="4151161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개체 144"/>
            <p:cNvGraphicFramePr>
              <a:graphicFrameLocks noChangeAspect="1"/>
            </p:cNvGraphicFramePr>
            <p:nvPr/>
          </p:nvGraphicFramePr>
          <p:xfrm>
            <a:off x="4660152" y="4992639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6" name="Equation" r:id="rId32" imgW="406080" imgH="203040" progId="Equation.DSMT4">
                    <p:embed/>
                  </p:oleObj>
                </mc:Choice>
                <mc:Fallback>
                  <p:oleObj name="Equation" r:id="rId32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660152" y="4992639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개체 145"/>
            <p:cNvGraphicFramePr>
              <a:graphicFrameLocks noChangeAspect="1"/>
            </p:cNvGraphicFramePr>
            <p:nvPr/>
          </p:nvGraphicFramePr>
          <p:xfrm>
            <a:off x="5993096" y="5311412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7" name="Equation" r:id="rId33" imgW="406080" imgH="203040" progId="Equation.DSMT4">
                    <p:embed/>
                  </p:oleObj>
                </mc:Choice>
                <mc:Fallback>
                  <p:oleObj name="Equation" r:id="rId33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993096" y="5311412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개체 146"/>
            <p:cNvGraphicFramePr>
              <a:graphicFrameLocks noChangeAspect="1"/>
            </p:cNvGraphicFramePr>
            <p:nvPr/>
          </p:nvGraphicFramePr>
          <p:xfrm>
            <a:off x="6311659" y="6017718"/>
            <a:ext cx="406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8" name="Equation" r:id="rId34" imgW="406080" imgH="203040" progId="Equation.DSMT4">
                    <p:embed/>
                  </p:oleObj>
                </mc:Choice>
                <mc:Fallback>
                  <p:oleObj name="Equation" r:id="rId34" imgW="406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311659" y="6017718"/>
                          <a:ext cx="406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6374366" y="6251593"/>
          <a:ext cx="15541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9" name="Equation" r:id="rId35" imgW="850680" imgH="228600" progId="Equation.DSMT4">
                  <p:embed/>
                </p:oleObj>
              </mc:Choice>
              <mc:Fallback>
                <p:oleObj name="Equation" r:id="rId35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374366" y="6251593"/>
                        <a:ext cx="1554163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타원 19"/>
          <p:cNvSpPr/>
          <p:nvPr/>
        </p:nvSpPr>
        <p:spPr>
          <a:xfrm>
            <a:off x="2570351" y="3167937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3560746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515494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351366" y="317763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6312902" y="3180540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7297180" y="3167937"/>
            <a:ext cx="189470" cy="18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/>
        </p:nvGraphicFramePr>
        <p:xfrm>
          <a:off x="6975141" y="4170303"/>
          <a:ext cx="302278" cy="198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" name="Equation" r:id="rId37" imgW="317160" imgH="2082600" progId="Equation.DSMT4">
                  <p:embed/>
                </p:oleObj>
              </mc:Choice>
              <mc:Fallback>
                <p:oleObj name="Equation" r:id="rId37" imgW="31716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975141" y="4170303"/>
                        <a:ext cx="302278" cy="198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개체 62"/>
          <p:cNvGraphicFramePr>
            <a:graphicFrameLocks noChangeAspect="1"/>
          </p:cNvGraphicFramePr>
          <p:nvPr/>
        </p:nvGraphicFramePr>
        <p:xfrm>
          <a:off x="7340361" y="4178652"/>
          <a:ext cx="482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" name="Equation" r:id="rId39" imgW="507960" imgH="2082600" progId="Equation.DSMT4">
                  <p:embed/>
                </p:oleObj>
              </mc:Choice>
              <mc:Fallback>
                <p:oleObj name="Equation" r:id="rId39" imgW="50796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340361" y="4178652"/>
                        <a:ext cx="482600" cy="198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 flipV="1">
            <a:off x="2662595" y="2588868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원호 75"/>
          <p:cNvSpPr/>
          <p:nvPr/>
        </p:nvSpPr>
        <p:spPr>
          <a:xfrm>
            <a:off x="2257726" y="3031536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668150" y="2627934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원호 79"/>
          <p:cNvSpPr/>
          <p:nvPr/>
        </p:nvSpPr>
        <p:spPr>
          <a:xfrm>
            <a:off x="3263281" y="3070602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4616818" y="2617006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호 81"/>
          <p:cNvSpPr/>
          <p:nvPr/>
        </p:nvSpPr>
        <p:spPr>
          <a:xfrm>
            <a:off x="4211949" y="3059674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387087" y="2627934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원호 83"/>
          <p:cNvSpPr/>
          <p:nvPr/>
        </p:nvSpPr>
        <p:spPr>
          <a:xfrm>
            <a:off x="6982218" y="3070602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5438888" y="2633573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원호 85"/>
          <p:cNvSpPr/>
          <p:nvPr/>
        </p:nvSpPr>
        <p:spPr>
          <a:xfrm>
            <a:off x="5034019" y="3076241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6424158" y="2603721"/>
            <a:ext cx="14585" cy="6562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원호 87"/>
          <p:cNvSpPr/>
          <p:nvPr/>
        </p:nvSpPr>
        <p:spPr>
          <a:xfrm>
            <a:off x="6019289" y="3046389"/>
            <a:ext cx="607090" cy="523244"/>
          </a:xfrm>
          <a:prstGeom prst="arc">
            <a:avLst>
              <a:gd name="adj1" fmla="val 14205739"/>
              <a:gd name="adj2" fmla="val 0"/>
            </a:avLst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/>
        </p:nvGraphicFramePr>
        <p:xfrm>
          <a:off x="2481944" y="2199147"/>
          <a:ext cx="318246" cy="440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" name="Equation" r:id="rId41" imgW="164880" imgH="228600" progId="Equation.DSMT4">
                  <p:embed/>
                </p:oleObj>
              </mc:Choice>
              <mc:Fallback>
                <p:oleObj name="Equation" r:id="rId4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481944" y="2199147"/>
                        <a:ext cx="318246" cy="440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/>
        </p:nvGraphicFramePr>
        <p:xfrm>
          <a:off x="2044700" y="2819400"/>
          <a:ext cx="442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3" name="Equation" r:id="rId43" imgW="228600" imgH="228600" progId="Equation.DSMT4">
                  <p:embed/>
                </p:oleObj>
              </mc:Choice>
              <mc:Fallback>
                <p:oleObj name="Equation" r:id="rId4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044700" y="2819400"/>
                        <a:ext cx="4429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/>
        </p:nvGraphicFramePr>
        <p:xfrm>
          <a:off x="3478213" y="2219325"/>
          <a:ext cx="344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4" name="Equation" r:id="rId45" imgW="177480" imgH="228600" progId="Equation.DSMT4">
                  <p:embed/>
                </p:oleObj>
              </mc:Choice>
              <mc:Fallback>
                <p:oleObj name="Equation" r:id="rId4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478213" y="2219325"/>
                        <a:ext cx="34448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/>
        </p:nvGraphicFramePr>
        <p:xfrm>
          <a:off x="3043238" y="2840038"/>
          <a:ext cx="466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5" name="Equation" r:id="rId47" imgW="241200" imgH="228600" progId="Equation.DSMT4">
                  <p:embed/>
                </p:oleObj>
              </mc:Choice>
              <mc:Fallback>
                <p:oleObj name="Equation" r:id="rId47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043238" y="2840038"/>
                        <a:ext cx="4667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/>
          <p:cNvGraphicFramePr>
            <a:graphicFrameLocks noChangeAspect="1"/>
          </p:cNvGraphicFramePr>
          <p:nvPr/>
        </p:nvGraphicFramePr>
        <p:xfrm>
          <a:off x="4430713" y="2220913"/>
          <a:ext cx="3429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" name="Equation" r:id="rId49" imgW="177480" imgH="228600" progId="Equation.DSMT4">
                  <p:embed/>
                </p:oleObj>
              </mc:Choice>
              <mc:Fallback>
                <p:oleObj name="Equation" r:id="rId4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430713" y="2220913"/>
                        <a:ext cx="34290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/>
          <p:cNvGraphicFramePr>
            <a:graphicFrameLocks noChangeAspect="1"/>
          </p:cNvGraphicFramePr>
          <p:nvPr/>
        </p:nvGraphicFramePr>
        <p:xfrm>
          <a:off x="4005571" y="2840680"/>
          <a:ext cx="442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7" name="Equation" r:id="rId51" imgW="228600" imgH="228600" progId="Equation.DSMT4">
                  <p:embed/>
                </p:oleObj>
              </mc:Choice>
              <mc:Fallback>
                <p:oleObj name="Equation" r:id="rId51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005571" y="2840680"/>
                        <a:ext cx="4429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직선 연결선 3"/>
          <p:cNvCxnSpPr/>
          <p:nvPr/>
        </p:nvCxnSpPr>
        <p:spPr>
          <a:xfrm flipV="1">
            <a:off x="4515494" y="4332991"/>
            <a:ext cx="3645307" cy="835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4515493" y="4518340"/>
            <a:ext cx="3645307" cy="835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4796758" y="3982617"/>
            <a:ext cx="9410" cy="2262998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4916206" y="3986733"/>
            <a:ext cx="9410" cy="2262998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044861" y="1987208"/>
            <a:ext cx="998538" cy="2668176"/>
          </a:xfrm>
          <a:prstGeom prst="ellipse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704664" y="4691972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</a:t>
            </a:r>
            <a:r>
              <a:rPr lang="en-US" altLang="ko-KR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condition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50748" y="5249203"/>
            <a:ext cx="18528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analysis&lt;=M, F </a:t>
            </a:r>
          </a:p>
        </p:txBody>
      </p:sp>
    </p:spTree>
    <p:extLst>
      <p:ext uri="{BB962C8B-B14F-4D97-AF65-F5344CB8AC3E}">
        <p14:creationId xmlns:p14="http://schemas.microsoft.com/office/powerpoint/2010/main" val="39035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810042" y="338617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66961" y="806082"/>
            <a:ext cx="1504950" cy="142950"/>
            <a:chOff x="2238375" y="806082"/>
            <a:chExt cx="2143125" cy="203568"/>
          </a:xfrm>
          <a:solidFill>
            <a:schemeClr val="tx1"/>
          </a:solidFill>
        </p:grpSpPr>
        <p:sp>
          <p:nvSpPr>
            <p:cNvPr id="2" name="직사각형 1"/>
            <p:cNvSpPr/>
            <p:nvPr/>
          </p:nvSpPr>
          <p:spPr>
            <a:xfrm>
              <a:off x="2238375" y="914400"/>
              <a:ext cx="1762125" cy="95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2238375" y="806082"/>
              <a:ext cx="38100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000500" y="831114"/>
              <a:ext cx="38100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221902"/>
              </p:ext>
            </p:extLst>
          </p:nvPr>
        </p:nvGraphicFramePr>
        <p:xfrm>
          <a:off x="2209611" y="1603375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"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611" y="1603375"/>
                        <a:ext cx="469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112919"/>
              </p:ext>
            </p:extLst>
          </p:nvPr>
        </p:nvGraphicFramePr>
        <p:xfrm>
          <a:off x="2693562" y="1603375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" name="Equation" r:id="rId6" imgW="583920" imgH="393480" progId="Equation.DSMT4">
                  <p:embed/>
                </p:oleObj>
              </mc:Choice>
              <mc:Fallback>
                <p:oleObj name="Equation" r:id="rId6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3562" y="1603375"/>
                        <a:ext cx="584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366961" y="1085128"/>
            <a:ext cx="12374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38053"/>
              </p:ext>
            </p:extLst>
          </p:nvPr>
        </p:nvGraphicFramePr>
        <p:xfrm>
          <a:off x="2985662" y="110136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85662" y="1101364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그룹 93"/>
          <p:cNvGrpSpPr/>
          <p:nvPr/>
        </p:nvGrpSpPr>
        <p:grpSpPr>
          <a:xfrm>
            <a:off x="1871069" y="2338496"/>
            <a:ext cx="1877946" cy="1036082"/>
            <a:chOff x="3904349" y="338617"/>
            <a:chExt cx="1877946" cy="1036082"/>
          </a:xfrm>
        </p:grpSpPr>
        <p:sp>
          <p:nvSpPr>
            <p:cNvPr id="18" name="원호 17"/>
            <p:cNvSpPr/>
            <p:nvPr/>
          </p:nvSpPr>
          <p:spPr>
            <a:xfrm>
              <a:off x="3904349" y="707949"/>
              <a:ext cx="666750" cy="666750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383350" y="338617"/>
              <a:ext cx="1398945" cy="997826"/>
              <a:chOff x="4383350" y="338617"/>
              <a:chExt cx="1398945" cy="99782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774375" y="338617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beam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383351" y="854693"/>
                <a:ext cx="1237403" cy="6688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화살표 연결선 41"/>
              <p:cNvCxnSpPr/>
              <p:nvPr/>
            </p:nvCxnSpPr>
            <p:spPr>
              <a:xfrm flipH="1" flipV="1">
                <a:off x="4383350" y="504077"/>
                <a:ext cx="18627" cy="40774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 flipV="1">
                <a:off x="5602126" y="475513"/>
                <a:ext cx="18627" cy="40774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원호 44"/>
              <p:cNvSpPr/>
              <p:nvPr/>
            </p:nvSpPr>
            <p:spPr>
              <a:xfrm>
                <a:off x="5115545" y="669693"/>
                <a:ext cx="666750" cy="66675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80986"/>
              </p:ext>
            </p:extLst>
          </p:nvPr>
        </p:nvGraphicFramePr>
        <p:xfrm>
          <a:off x="2316375" y="3461332"/>
          <a:ext cx="182158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" name="Equation" r:id="rId10" imgW="2705040" imgH="393480" progId="Equation.DSMT4">
                  <p:embed/>
                </p:oleObj>
              </mc:Choice>
              <mc:Fallback>
                <p:oleObj name="Equation" r:id="rId10" imgW="2705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6375" y="3461332"/>
                        <a:ext cx="1821583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896634" y="205471"/>
            <a:ext cx="3577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Triangle(scalar field element)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09425" y="919542"/>
            <a:ext cx="1439304" cy="331703"/>
            <a:chOff x="7048680" y="1021233"/>
            <a:chExt cx="1439304" cy="331703"/>
          </a:xfrm>
        </p:grpSpPr>
        <p:sp>
          <p:nvSpPr>
            <p:cNvPr id="52" name="직사각형 51"/>
            <p:cNvSpPr/>
            <p:nvPr/>
          </p:nvSpPr>
          <p:spPr>
            <a:xfrm>
              <a:off x="7115923" y="1286049"/>
              <a:ext cx="1237403" cy="66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9191499">
              <a:off x="7048680" y="1028835"/>
              <a:ext cx="843649" cy="55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2529963">
              <a:off x="7644335" y="1021233"/>
              <a:ext cx="843649" cy="55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6296"/>
              </p:ext>
            </p:extLst>
          </p:nvPr>
        </p:nvGraphicFramePr>
        <p:xfrm>
          <a:off x="4817715" y="1403084"/>
          <a:ext cx="1247829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" name="Equation" r:id="rId12" imgW="1333440" imgH="711000" progId="Equation.DSMT4">
                  <p:embed/>
                </p:oleObj>
              </mc:Choice>
              <mc:Fallback>
                <p:oleObj name="Equation" r:id="rId12" imgW="1333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17715" y="1403084"/>
                        <a:ext cx="1247829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32426"/>
              </p:ext>
            </p:extLst>
          </p:nvPr>
        </p:nvGraphicFramePr>
        <p:xfrm>
          <a:off x="6029972" y="87666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29972" y="876660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39134"/>
              </p:ext>
            </p:extLst>
          </p:nvPr>
        </p:nvGraphicFramePr>
        <p:xfrm>
          <a:off x="6552260" y="53058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52260" y="53058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66285"/>
              </p:ext>
            </p:extLst>
          </p:nvPr>
        </p:nvGraphicFramePr>
        <p:xfrm>
          <a:off x="7414352" y="942974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" name="Equation" r:id="rId18" imgW="152280" imgH="228600" progId="Equation.DSMT4">
                  <p:embed/>
                </p:oleObj>
              </mc:Choice>
              <mc:Fallback>
                <p:oleObj name="Equation" r:id="rId18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14352" y="942974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963375" y="2191029"/>
            <a:ext cx="1864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Cartesian coordinate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20781"/>
              </p:ext>
            </p:extLst>
          </p:nvPr>
        </p:nvGraphicFramePr>
        <p:xfrm>
          <a:off x="1858073" y="3397039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" name="Equation" r:id="rId20" imgW="469800" imgH="393480" progId="Equation.DSMT4">
                  <p:embed/>
                </p:oleObj>
              </mc:Choice>
              <mc:Fallback>
                <p:oleObj name="Equation" r:id="rId20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8073" y="3397039"/>
                        <a:ext cx="469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22496"/>
              </p:ext>
            </p:extLst>
          </p:nvPr>
        </p:nvGraphicFramePr>
        <p:xfrm>
          <a:off x="6452234" y="1291948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" name="Equation" r:id="rId21" imgW="1790640" imgH="914400" progId="Equation.DSMT4">
                  <p:embed/>
                </p:oleObj>
              </mc:Choice>
              <mc:Fallback>
                <p:oleObj name="Equation" r:id="rId21" imgW="17906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52234" y="1291948"/>
                        <a:ext cx="1790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직사각형 73"/>
          <p:cNvSpPr/>
          <p:nvPr/>
        </p:nvSpPr>
        <p:spPr>
          <a:xfrm>
            <a:off x="5497119" y="2882409"/>
            <a:ext cx="2976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Triangle(CST element)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247744" y="3596480"/>
            <a:ext cx="1439304" cy="331703"/>
            <a:chOff x="7048680" y="1021233"/>
            <a:chExt cx="1439304" cy="331703"/>
          </a:xfrm>
        </p:grpSpPr>
        <p:sp>
          <p:nvSpPr>
            <p:cNvPr id="76" name="직사각형 75"/>
            <p:cNvSpPr/>
            <p:nvPr/>
          </p:nvSpPr>
          <p:spPr>
            <a:xfrm>
              <a:off x="7115923" y="1286049"/>
              <a:ext cx="1237403" cy="66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19191499">
              <a:off x="7048680" y="1028835"/>
              <a:ext cx="843649" cy="55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2529963">
              <a:off x="7644335" y="1021233"/>
              <a:ext cx="843649" cy="557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>
            <a:off x="7542929" y="3925214"/>
            <a:ext cx="267547" cy="0"/>
          </a:xfrm>
          <a:prstGeom prst="straightConnector1">
            <a:avLst/>
          </a:prstGeom>
          <a:solidFill>
            <a:schemeClr val="tx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7552390" y="362041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6967396" y="3453006"/>
            <a:ext cx="267547" cy="0"/>
          </a:xfrm>
          <a:prstGeom prst="straightConnector1">
            <a:avLst/>
          </a:prstGeom>
          <a:solidFill>
            <a:schemeClr val="tx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976857" y="314820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362675" y="3861296"/>
            <a:ext cx="267547" cy="0"/>
          </a:xfrm>
          <a:prstGeom prst="straightConnector1">
            <a:avLst/>
          </a:prstGeom>
          <a:solidFill>
            <a:schemeClr val="tx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372136" y="355649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24934"/>
              </p:ext>
            </p:extLst>
          </p:nvPr>
        </p:nvGraphicFramePr>
        <p:xfrm>
          <a:off x="5188819" y="4102178"/>
          <a:ext cx="3213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" name="Equation" r:id="rId23" imgW="3213000" imgH="1371600" progId="Equation.DSMT4">
                  <p:embed/>
                </p:oleObj>
              </mc:Choice>
              <mc:Fallback>
                <p:oleObj name="Equation" r:id="rId23" imgW="32130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8819" y="4102178"/>
                        <a:ext cx="32131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왼쪽 중괄호 100"/>
          <p:cNvSpPr/>
          <p:nvPr/>
        </p:nvSpPr>
        <p:spPr>
          <a:xfrm rot="16200000">
            <a:off x="5913662" y="5447183"/>
            <a:ext cx="89633" cy="293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왼쪽 중괄호 101"/>
          <p:cNvSpPr/>
          <p:nvPr/>
        </p:nvSpPr>
        <p:spPr>
          <a:xfrm rot="16200000">
            <a:off x="6475374" y="5447183"/>
            <a:ext cx="89633" cy="293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왼쪽 중괄호 102"/>
          <p:cNvSpPr/>
          <p:nvPr/>
        </p:nvSpPr>
        <p:spPr>
          <a:xfrm rot="16200000">
            <a:off x="7043277" y="5456104"/>
            <a:ext cx="89633" cy="293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중괄호 103"/>
          <p:cNvSpPr/>
          <p:nvPr/>
        </p:nvSpPr>
        <p:spPr>
          <a:xfrm rot="16200000">
            <a:off x="7427788" y="5447182"/>
            <a:ext cx="89633" cy="293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중괄호 104"/>
          <p:cNvSpPr/>
          <p:nvPr/>
        </p:nvSpPr>
        <p:spPr>
          <a:xfrm rot="16200000">
            <a:off x="7811851" y="5447183"/>
            <a:ext cx="89633" cy="293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왼쪽 중괄호 105"/>
          <p:cNvSpPr/>
          <p:nvPr/>
        </p:nvSpPr>
        <p:spPr>
          <a:xfrm rot="16200000">
            <a:off x="8154022" y="5447182"/>
            <a:ext cx="89633" cy="293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7" name="개체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940068"/>
              </p:ext>
            </p:extLst>
          </p:nvPr>
        </p:nvGraphicFramePr>
        <p:xfrm>
          <a:off x="5872163" y="571341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1" name="Equation" r:id="rId25" imgW="152280" imgH="228600" progId="Equation.DSMT4">
                  <p:embed/>
                </p:oleObj>
              </mc:Choice>
              <mc:Fallback>
                <p:oleObj name="Equation" r:id="rId25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72163" y="5713413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개체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41350"/>
              </p:ext>
            </p:extLst>
          </p:nvPr>
        </p:nvGraphicFramePr>
        <p:xfrm>
          <a:off x="6426200" y="5707063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" name="Equation" r:id="rId27" imgW="139680" imgH="228600" progId="Equation.DSMT4">
                  <p:embed/>
                </p:oleObj>
              </mc:Choice>
              <mc:Fallback>
                <p:oleObj name="Equation" r:id="rId27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426200" y="5707063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개체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26626"/>
              </p:ext>
            </p:extLst>
          </p:nvPr>
        </p:nvGraphicFramePr>
        <p:xfrm>
          <a:off x="7010400" y="57388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10400" y="5738813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개체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73268"/>
              </p:ext>
            </p:extLst>
          </p:nvPr>
        </p:nvGraphicFramePr>
        <p:xfrm>
          <a:off x="7419975" y="57404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" name="Equation" r:id="rId31" imgW="152280" imgH="228600" progId="Equation.DSMT4">
                  <p:embed/>
                </p:oleObj>
              </mc:Choice>
              <mc:Fallback>
                <p:oleObj name="Equation" r:id="rId3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419975" y="574040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개체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99262"/>
              </p:ext>
            </p:extLst>
          </p:nvPr>
        </p:nvGraphicFramePr>
        <p:xfrm>
          <a:off x="7802563" y="574833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" name="Equation" r:id="rId33" imgW="164880" imgH="228600" progId="Equation.DSMT4">
                  <p:embed/>
                </p:oleObj>
              </mc:Choice>
              <mc:Fallback>
                <p:oleObj name="Equation" r:id="rId3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802563" y="5748338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37389"/>
              </p:ext>
            </p:extLst>
          </p:nvPr>
        </p:nvGraphicFramePr>
        <p:xfrm>
          <a:off x="8193088" y="57483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" name="Equation" r:id="rId35" imgW="152280" imgH="228600" progId="Equation.DSMT4">
                  <p:embed/>
                </p:oleObj>
              </mc:Choice>
              <mc:Fallback>
                <p:oleObj name="Equation" r:id="rId35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193088" y="5748338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슬라이드 번호 개체 틀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Triangles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Quardrilaterals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430388" y="386859"/>
            <a:ext cx="254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Triangle(LST)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그림 64"/>
          <p:cNvPicPr/>
          <p:nvPr/>
        </p:nvPicPr>
        <p:blipFill rotWithShape="1">
          <a:blip r:embed="rId4"/>
          <a:srcRect r="57066"/>
          <a:stretch/>
        </p:blipFill>
        <p:spPr>
          <a:xfrm>
            <a:off x="2430388" y="936942"/>
            <a:ext cx="2732217" cy="1882458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39109"/>
              </p:ext>
            </p:extLst>
          </p:nvPr>
        </p:nvGraphicFramePr>
        <p:xfrm>
          <a:off x="2583646" y="3000151"/>
          <a:ext cx="242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5" imgW="2425680" imgH="457200" progId="Equation.DSMT4">
                  <p:embed/>
                </p:oleObj>
              </mc:Choice>
              <mc:Fallback>
                <p:oleObj name="Equation" r:id="rId5" imgW="2425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3646" y="3000151"/>
                        <a:ext cx="2425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직사각형 78"/>
          <p:cNvSpPr/>
          <p:nvPr/>
        </p:nvSpPr>
        <p:spPr>
          <a:xfrm>
            <a:off x="5899797" y="399259"/>
            <a:ext cx="234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Bilinear Rectangle(Q4)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그림 79"/>
          <p:cNvPicPr/>
          <p:nvPr/>
        </p:nvPicPr>
        <p:blipFill>
          <a:blip r:embed="rId7"/>
          <a:stretch>
            <a:fillRect/>
          </a:stretch>
        </p:blipFill>
        <p:spPr>
          <a:xfrm>
            <a:off x="5899797" y="936942"/>
            <a:ext cx="2724643" cy="1888248"/>
          </a:xfrm>
          <a:prstGeom prst="rect">
            <a:avLst/>
          </a:prstGeom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44120"/>
              </p:ext>
            </p:extLst>
          </p:nvPr>
        </p:nvGraphicFramePr>
        <p:xfrm>
          <a:off x="6132754" y="2993541"/>
          <a:ext cx="1895650" cy="57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8" imgW="1498320" imgH="457200" progId="Equation.DSMT4">
                  <p:embed/>
                </p:oleObj>
              </mc:Choice>
              <mc:Fallback>
                <p:oleObj name="Equation" r:id="rId8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32754" y="2993541"/>
                        <a:ext cx="1895650" cy="57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" name="그림 82"/>
          <p:cNvPicPr/>
          <p:nvPr/>
        </p:nvPicPr>
        <p:blipFill>
          <a:blip r:embed="rId10"/>
          <a:stretch>
            <a:fillRect/>
          </a:stretch>
        </p:blipFill>
        <p:spPr>
          <a:xfrm>
            <a:off x="2570571" y="3933377"/>
            <a:ext cx="2578959" cy="2148724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2248528" y="3679694"/>
            <a:ext cx="289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rectangle (Q8, Q9)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010881"/>
              </p:ext>
            </p:extLst>
          </p:nvPr>
        </p:nvGraphicFramePr>
        <p:xfrm>
          <a:off x="1934846" y="6085145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11" imgW="3517560" imgH="457200" progId="Equation.DSMT4">
                  <p:embed/>
                </p:oleObj>
              </mc:Choice>
              <mc:Fallback>
                <p:oleObj name="Equation" r:id="rId11" imgW="351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4846" y="6085145"/>
                        <a:ext cx="3517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직사각형 84"/>
          <p:cNvSpPr/>
          <p:nvPr/>
        </p:nvSpPr>
        <p:spPr>
          <a:xfrm>
            <a:off x="5646770" y="367969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 elements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그림 90"/>
          <p:cNvPicPr/>
          <p:nvPr/>
        </p:nvPicPr>
        <p:blipFill rotWithShape="1">
          <a:blip r:embed="rId13"/>
          <a:srcRect r="48570"/>
          <a:stretch/>
        </p:blipFill>
        <p:spPr>
          <a:xfrm>
            <a:off x="6132754" y="4299084"/>
            <a:ext cx="1875313" cy="1417310"/>
          </a:xfrm>
          <a:prstGeom prst="rect">
            <a:avLst/>
          </a:prstGeom>
        </p:spPr>
      </p:pic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45525"/>
              </p:ext>
            </p:extLst>
          </p:nvPr>
        </p:nvGraphicFramePr>
        <p:xfrm>
          <a:off x="5646770" y="6082101"/>
          <a:ext cx="311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14" imgW="3111480" imgH="228600" progId="Equation.DSMT4">
                  <p:embed/>
                </p:oleObj>
              </mc:Choice>
              <mc:Fallback>
                <p:oleObj name="Equation" r:id="rId14" imgW="3111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46770" y="6082101"/>
                        <a:ext cx="311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714458" y="1639600"/>
            <a:ext cx="3486983" cy="7793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Triangles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Quardrilaterals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78154" y="336258"/>
            <a:ext cx="61927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정확한 값으로 수렴되기 위한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적절한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선정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강체운동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및 구속상태를 표현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374514" y="712584"/>
            <a:ext cx="247650" cy="4476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076683" y="4612293"/>
            <a:ext cx="2892956" cy="14785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30506" y="5995992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316" y="1839483"/>
            <a:ext cx="2000250" cy="1266825"/>
          </a:xfrm>
          <a:prstGeom prst="rect">
            <a:avLst/>
          </a:prstGeom>
        </p:spPr>
      </p:pic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90174"/>
              </p:ext>
            </p:extLst>
          </p:nvPr>
        </p:nvGraphicFramePr>
        <p:xfrm>
          <a:off x="5132183" y="1792541"/>
          <a:ext cx="1248343" cy="5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6" imgW="1091880" imgH="457200" progId="Equation.DSMT4">
                  <p:embed/>
                </p:oleObj>
              </mc:Choice>
              <mc:Fallback>
                <p:oleObj name="Equation" r:id="rId6" imgW="1091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2183" y="1792541"/>
                        <a:ext cx="1248343" cy="52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04817"/>
              </p:ext>
            </p:extLst>
          </p:nvPr>
        </p:nvGraphicFramePr>
        <p:xfrm>
          <a:off x="5132183" y="2606683"/>
          <a:ext cx="1396647" cy="49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8" imgW="1346040" imgH="482400" progId="Equation.DSMT4">
                  <p:embed/>
                </p:oleObj>
              </mc:Choice>
              <mc:Fallback>
                <p:oleObj name="Equation" r:id="rId8" imgW="1346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2183" y="2606683"/>
                        <a:ext cx="1396647" cy="49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651231" y="1869156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Linear field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84619" y="1552728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Rigid body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229927" y="1902838"/>
            <a:ext cx="732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Strain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ko-KR" altLang="en-US" sz="1200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77730"/>
              </p:ext>
            </p:extLst>
          </p:nvPr>
        </p:nvGraphicFramePr>
        <p:xfrm>
          <a:off x="5289351" y="3524158"/>
          <a:ext cx="931824" cy="83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0" imgW="507960" imgH="457200" progId="Equation.DSMT4">
                  <p:embed/>
                </p:oleObj>
              </mc:Choice>
              <mc:Fallback>
                <p:oleObj name="Equation" r:id="rId10" imgW="507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9351" y="3524158"/>
                        <a:ext cx="931824" cy="839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544725" y="3633842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field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0123" y="4697956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Triangles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Quardrilaterals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912723" y="1788388"/>
            <a:ext cx="6069013" cy="1788795"/>
            <a:chOff x="1962150" y="640810"/>
            <a:chExt cx="6069013" cy="1788795"/>
          </a:xfrm>
        </p:grpSpPr>
        <p:sp>
          <p:nvSpPr>
            <p:cNvPr id="7" name="직사각형 6"/>
            <p:cNvSpPr/>
            <p:nvPr/>
          </p:nvSpPr>
          <p:spPr>
            <a:xfrm>
              <a:off x="1962150" y="640810"/>
              <a:ext cx="5524500" cy="385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Work-Equivalent Loads</a:t>
              </a:r>
              <a:endParaRPr lang="ko-KR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6039417"/>
                </p:ext>
              </p:extLst>
            </p:nvPr>
          </p:nvGraphicFramePr>
          <p:xfrm>
            <a:off x="2235200" y="1108075"/>
            <a:ext cx="5795963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" name="Equation" r:id="rId4" imgW="2628720" imgH="279360" progId="Equation.DSMT4">
                    <p:embed/>
                  </p:oleObj>
                </mc:Choice>
                <mc:Fallback>
                  <p:oleObj name="Equation" r:id="rId4" imgW="26287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35200" y="1108075"/>
                          <a:ext cx="5795963" cy="615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왼쪽 중괄호 11"/>
            <p:cNvSpPr/>
            <p:nvPr/>
          </p:nvSpPr>
          <p:spPr>
            <a:xfrm rot="16200000">
              <a:off x="2378508" y="1621991"/>
              <a:ext cx="89633" cy="2937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중괄호 12"/>
            <p:cNvSpPr/>
            <p:nvPr/>
          </p:nvSpPr>
          <p:spPr>
            <a:xfrm rot="16200000">
              <a:off x="3675288" y="1621990"/>
              <a:ext cx="89633" cy="2937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16999" y="1858290"/>
              <a:ext cx="807865" cy="410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</a:t>
              </a:r>
              <a:endParaRPr lang="ko-KR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73254" y="1932033"/>
              <a:ext cx="748923" cy="497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50000"/>
                </a:lnSpc>
                <a:spcAft>
                  <a:spcPts val="1000"/>
                </a:spcAft>
              </a:pPr>
              <a:r>
                <a:rPr lang="en-US" altLang="ko-KR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Nodal</a:t>
              </a:r>
            </a:p>
            <a:p>
              <a:pPr algn="just">
                <a:lnSpc>
                  <a:spcPct val="50000"/>
                </a:lnSpc>
                <a:spcAft>
                  <a:spcPts val="1000"/>
                </a:spcAft>
              </a:pPr>
              <a:r>
                <a:rPr lang="en-US" altLang="ko-KR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loads</a:t>
              </a:r>
              <a:endParaRPr lang="ko-KR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00350" y="1909903"/>
              <a:ext cx="748923" cy="497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50000"/>
                </a:lnSpc>
                <a:spcAft>
                  <a:spcPts val="1000"/>
                </a:spcAft>
              </a:pPr>
              <a:r>
                <a:rPr lang="en-US" altLang="ko-KR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Nodal</a:t>
              </a:r>
            </a:p>
            <a:p>
              <a:pPr algn="just">
                <a:lnSpc>
                  <a:spcPct val="50000"/>
                </a:lnSpc>
                <a:spcAft>
                  <a:spcPts val="1000"/>
                </a:spcAft>
              </a:pPr>
              <a:r>
                <a:rPr lang="en-US" altLang="ko-KR" kern="1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</a:t>
              </a:r>
              <a:endParaRPr lang="ko-KR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왼쪽 중괄호 16"/>
            <p:cNvSpPr/>
            <p:nvPr/>
          </p:nvSpPr>
          <p:spPr>
            <a:xfrm rot="16200000">
              <a:off x="3026898" y="1609655"/>
              <a:ext cx="89633" cy="2937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94844" y="4168850"/>
            <a:ext cx="4425770" cy="2261193"/>
            <a:chOff x="2558116" y="2934869"/>
            <a:chExt cx="4425770" cy="2261193"/>
          </a:xfrm>
        </p:grpSpPr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78622"/>
                </p:ext>
              </p:extLst>
            </p:nvPr>
          </p:nvGraphicFramePr>
          <p:xfrm>
            <a:off x="2558116" y="2934869"/>
            <a:ext cx="3973513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2" name="Equation" r:id="rId6" imgW="2019240" imgH="279360" progId="Equation.DSMT4">
                    <p:embed/>
                  </p:oleObj>
                </mc:Choice>
                <mc:Fallback>
                  <p:oleObj name="Equation" r:id="rId6" imgW="201924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58116" y="2934869"/>
                          <a:ext cx="3973513" cy="550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왼쪽 중괄호 18"/>
            <p:cNvSpPr/>
            <p:nvPr/>
          </p:nvSpPr>
          <p:spPr>
            <a:xfrm rot="16200000">
              <a:off x="5788848" y="3734148"/>
              <a:ext cx="91802" cy="176074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중괄호 22"/>
            <p:cNvSpPr/>
            <p:nvPr/>
          </p:nvSpPr>
          <p:spPr>
            <a:xfrm rot="16200000">
              <a:off x="3855120" y="3731842"/>
              <a:ext cx="91802" cy="176074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16610" y="4771349"/>
              <a:ext cx="13644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50000"/>
                </a:lnSpc>
                <a:spcAft>
                  <a:spcPts val="1000"/>
                </a:spcAft>
              </a:pPr>
              <a:r>
                <a:rPr lang="en-US" altLang="ko-KR" sz="12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Concentrated force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29338" y="4790823"/>
              <a:ext cx="1850186" cy="405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50000"/>
                </a:lnSpc>
                <a:spcAft>
                  <a:spcPts val="1000"/>
                </a:spcAft>
              </a:pPr>
              <a:r>
                <a:rPr lang="en-US" altLang="ko-KR" sz="12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force </a:t>
              </a:r>
            </a:p>
            <a:p>
              <a:pPr algn="ctr">
                <a:lnSpc>
                  <a:spcPct val="50000"/>
                </a:lnSpc>
                <a:spcAft>
                  <a:spcPts val="1000"/>
                </a:spcAft>
              </a:pPr>
              <a:r>
                <a:rPr lang="en-US" altLang="ko-KR" sz="12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along with boundary shape</a:t>
              </a:r>
            </a:p>
          </p:txBody>
        </p:sp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391942"/>
                </p:ext>
              </p:extLst>
            </p:nvPr>
          </p:nvGraphicFramePr>
          <p:xfrm>
            <a:off x="5459607" y="3458975"/>
            <a:ext cx="1375799" cy="426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3" name="Equation" r:id="rId8" imgW="736560" imgH="228600" progId="Equation.DSMT4">
                    <p:embed/>
                  </p:oleObj>
                </mc:Choice>
                <mc:Fallback>
                  <p:oleObj name="Equation" r:id="rId8" imgW="736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59607" y="3458975"/>
                          <a:ext cx="1375799" cy="426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8219904"/>
                </p:ext>
              </p:extLst>
            </p:nvPr>
          </p:nvGraphicFramePr>
          <p:xfrm>
            <a:off x="2924864" y="3840509"/>
            <a:ext cx="4059022" cy="568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4" name="Equation" r:id="rId10" imgW="1993680" imgH="279360" progId="Equation.DSMT4">
                    <p:embed/>
                  </p:oleObj>
                </mc:Choice>
                <mc:Fallback>
                  <p:oleObj name="Equation" r:id="rId10" imgW="19936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24864" y="3840509"/>
                          <a:ext cx="4059022" cy="568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06530" y="1123513"/>
            <a:ext cx="2645977" cy="660663"/>
            <a:chOff x="3529617" y="6013925"/>
            <a:chExt cx="2645977" cy="660663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890637" y="6404308"/>
              <a:ext cx="2034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725669" y="6293721"/>
              <a:ext cx="247452" cy="2132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794647" y="6314153"/>
              <a:ext cx="247452" cy="2132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1" name="개체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089553"/>
                </p:ext>
              </p:extLst>
            </p:nvPr>
          </p:nvGraphicFramePr>
          <p:xfrm>
            <a:off x="3667422" y="6034866"/>
            <a:ext cx="168275" cy="21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" name="Equation" r:id="rId12" imgW="152280" imgH="228600" progId="Equation.DSMT4">
                    <p:embed/>
                  </p:oleObj>
                </mc:Choice>
                <mc:Fallback>
                  <p:oleObj name="Equation" r:id="rId12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67422" y="6034866"/>
                          <a:ext cx="168275" cy="214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개체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7696777"/>
                </p:ext>
              </p:extLst>
            </p:nvPr>
          </p:nvGraphicFramePr>
          <p:xfrm>
            <a:off x="3982986" y="6071428"/>
            <a:ext cx="169862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6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82986" y="6071428"/>
                          <a:ext cx="169862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직선 화살표 연결선 32"/>
            <p:cNvCxnSpPr/>
            <p:nvPr/>
          </p:nvCxnSpPr>
          <p:spPr>
            <a:xfrm flipH="1" flipV="1">
              <a:off x="3857454" y="6013925"/>
              <a:ext cx="10789" cy="395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/>
            <p:cNvSpPr/>
            <p:nvPr/>
          </p:nvSpPr>
          <p:spPr>
            <a:xfrm>
              <a:off x="3529617" y="6148630"/>
              <a:ext cx="488314" cy="420872"/>
            </a:xfrm>
            <a:prstGeom prst="arc">
              <a:avLst>
                <a:gd name="adj1" fmla="val 18153715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5" name="개체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785770"/>
                </p:ext>
              </p:extLst>
            </p:nvPr>
          </p:nvGraphicFramePr>
          <p:xfrm>
            <a:off x="5640183" y="6129577"/>
            <a:ext cx="1809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7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40183" y="6129577"/>
                          <a:ext cx="180975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개체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207389"/>
                </p:ext>
              </p:extLst>
            </p:nvPr>
          </p:nvGraphicFramePr>
          <p:xfrm>
            <a:off x="5991444" y="6065252"/>
            <a:ext cx="184150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8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991444" y="6065252"/>
                          <a:ext cx="184150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원호 36"/>
            <p:cNvSpPr/>
            <p:nvPr/>
          </p:nvSpPr>
          <p:spPr>
            <a:xfrm>
              <a:off x="5595754" y="6245463"/>
              <a:ext cx="497889" cy="42912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 flipH="1" flipV="1">
            <a:off x="4789891" y="1143916"/>
            <a:ext cx="10789" cy="39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29232" y="1123513"/>
            <a:ext cx="0" cy="386434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155988" y="848497"/>
            <a:ext cx="0" cy="66082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229232" y="848497"/>
            <a:ext cx="926756" cy="2954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499846" y="1062681"/>
            <a:ext cx="0" cy="446636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17528" y="996206"/>
            <a:ext cx="0" cy="523151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20516620">
            <a:off x="3034126" y="807873"/>
            <a:ext cx="12731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en-US" altLang="ko-KR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force 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321592" y="488658"/>
            <a:ext cx="0" cy="104172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655216" y="296188"/>
            <a:ext cx="136447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50000"/>
              </a:lnSpc>
              <a:spcAft>
                <a:spcPts val="1000"/>
              </a:spcAft>
            </a:pPr>
            <a:r>
              <a:rPr lang="en-US" altLang="ko-KR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force</a:t>
            </a:r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08267"/>
              </p:ext>
            </p:extLst>
          </p:nvPr>
        </p:nvGraphicFramePr>
        <p:xfrm>
          <a:off x="4496108" y="3103521"/>
          <a:ext cx="1975542" cy="39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tion" r:id="rId20" imgW="1002960" imgH="203040" progId="Equation.DSMT4">
                  <p:embed/>
                </p:oleObj>
              </mc:Choice>
              <mc:Fallback>
                <p:oleObj name="Equation" r:id="rId20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96108" y="3103521"/>
                        <a:ext cx="1975542" cy="39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12687"/>
              </p:ext>
            </p:extLst>
          </p:nvPr>
        </p:nvGraphicFramePr>
        <p:xfrm>
          <a:off x="2240516" y="3771135"/>
          <a:ext cx="6350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Equation" r:id="rId22" imgW="444240" imgH="939600" progId="Equation.DSMT4">
                  <p:embed/>
                </p:oleObj>
              </mc:Choice>
              <mc:Fallback>
                <p:oleObj name="Equation" r:id="rId22" imgW="4442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40516" y="3771135"/>
                        <a:ext cx="635000" cy="1347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1243" y="2387084"/>
            <a:ext cx="633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목적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4410" y="2288230"/>
            <a:ext cx="60095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가장 널리 쓰이는 요소의 기반은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displacement-based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이므로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displacement-based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단순 요소 설명과 강성행렬을 구성하는 방법을 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Triangles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Quardrilaterals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081408" y="338617"/>
            <a:ext cx="180690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 calculation</a:t>
            </a:r>
            <a:endParaRPr lang="ko-KR" altLang="ko-KR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23801"/>
              </p:ext>
            </p:extLst>
          </p:nvPr>
        </p:nvGraphicFramePr>
        <p:xfrm>
          <a:off x="5372932" y="859219"/>
          <a:ext cx="2013954" cy="53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4" imgW="761760" imgH="203040" progId="Equation.DSMT4">
                  <p:embed/>
                </p:oleObj>
              </mc:Choice>
              <mc:Fallback>
                <p:oleObj name="Equation" r:id="rId4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2932" y="859219"/>
                        <a:ext cx="2013954" cy="53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812148"/>
              </p:ext>
            </p:extLst>
          </p:nvPr>
        </p:nvGraphicFramePr>
        <p:xfrm>
          <a:off x="2399073" y="954155"/>
          <a:ext cx="17811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9073" y="954155"/>
                        <a:ext cx="17811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437917" y="1010911"/>
            <a:ext cx="748923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ko-KR" altLang="ko-KR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51338" y="1325236"/>
            <a:ext cx="64633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미분</a:t>
            </a:r>
            <a:endParaRPr lang="ko-KR" altLang="ko-KR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99073" y="1925419"/>
            <a:ext cx="650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Strain field </a:t>
            </a:r>
            <a:r>
              <a:rPr lang="ko-KR" altLang="ko-KR" dirty="0">
                <a:cs typeface="Times New Roman" panose="02020603050405020304" pitchFamily="18" charset="0"/>
              </a:rPr>
              <a:t>는 </a:t>
            </a:r>
            <a:r>
              <a:rPr lang="en-US" altLang="ko-KR" dirty="0" smtClean="0">
                <a:cs typeface="Times New Roman" panose="02020603050405020304" pitchFamily="18" charset="0"/>
              </a:rPr>
              <a:t>Displacement field</a:t>
            </a:r>
            <a:r>
              <a:rPr lang="ko-KR" altLang="ko-KR" dirty="0" smtClean="0">
                <a:cs typeface="Times New Roman" panose="02020603050405020304" pitchFamily="18" charset="0"/>
              </a:rPr>
              <a:t> 미분형태</a:t>
            </a:r>
            <a:r>
              <a:rPr lang="en-US" altLang="ko-KR" dirty="0" smtClean="0">
                <a:cs typeface="Times New Roman" panose="02020603050405020304" pitchFamily="18" charset="0"/>
              </a:rPr>
              <a:t>=&gt; </a:t>
            </a:r>
            <a:r>
              <a:rPr lang="ko-KR" altLang="en-US" dirty="0" smtClean="0">
                <a:cs typeface="Times New Roman" panose="02020603050405020304" pitchFamily="18" charset="0"/>
              </a:rPr>
              <a:t>더 큰 오차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399073" y="245059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계산된 응력은 보통 요소의 경계보다 내부에서 정확한 값을 가진다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399073" y="2972415"/>
            <a:ext cx="6762750" cy="104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절점에서 평균화된 응력 값을 사용할 경우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더 신뢰도 있는 값을 얻을 수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하지만 불연속성이 클 경우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mesh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size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가 크다라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경고일 수도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15721" y="4368284"/>
            <a:ext cx="326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Nature of finite element solution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99073" y="4821547"/>
            <a:ext cx="6621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Compatibility prevails at nodes: </a:t>
            </a:r>
            <a:r>
              <a:rPr lang="ko-KR" altLang="ko-KR" dirty="0">
                <a:cs typeface="Times New Roman" panose="02020603050405020304" pitchFamily="18" charset="0"/>
              </a:rPr>
              <a:t>연결된 각각의 절점에서 요소들은 동일한 변위 성분을 지닌다</a:t>
            </a:r>
            <a:r>
              <a:rPr lang="en-US" altLang="ko-KR" dirty="0"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325667" y="5603304"/>
            <a:ext cx="6037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Equilibrium of nodal force and moments is satisfied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25667" y="6076435"/>
            <a:ext cx="6256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Equilibrium is usually not satisfied within elements</a:t>
            </a:r>
            <a:endParaRPr lang="ko-KR" altLang="en-US" dirty="0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661806"/>
            <a:ext cx="2155069" cy="1030050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502508" y="5824151"/>
            <a:ext cx="1268627" cy="510746"/>
          </a:xfrm>
          <a:custGeom>
            <a:avLst/>
            <a:gdLst>
              <a:gd name="connsiteX0" fmla="*/ 0 w 1268627"/>
              <a:gd name="connsiteY0" fmla="*/ 510746 h 510746"/>
              <a:gd name="connsiteX1" fmla="*/ 420130 w 1268627"/>
              <a:gd name="connsiteY1" fmla="*/ 98854 h 510746"/>
              <a:gd name="connsiteX2" fmla="*/ 1268627 w 1268627"/>
              <a:gd name="connsiteY2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627" h="510746">
                <a:moveTo>
                  <a:pt x="0" y="510746"/>
                </a:moveTo>
                <a:cubicBezTo>
                  <a:pt x="104346" y="347362"/>
                  <a:pt x="208692" y="183978"/>
                  <a:pt x="420130" y="98854"/>
                </a:cubicBezTo>
                <a:cubicBezTo>
                  <a:pt x="631568" y="13730"/>
                  <a:pt x="1149179" y="17848"/>
                  <a:pt x="126862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0399624">
            <a:off x="514025" y="5662808"/>
            <a:ext cx="1037463" cy="250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50000"/>
              </a:lnSpc>
              <a:spcAft>
                <a:spcPts val="1000"/>
              </a:spcAft>
            </a:pPr>
            <a:r>
              <a:rPr lang="en-US" altLang="ko-KR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sol</a:t>
            </a:r>
            <a:endParaRPr lang="ko-KR" altLang="ko-KR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74319" y="188576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171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 in general form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64364"/>
              </p:ext>
            </p:extLst>
          </p:nvPr>
        </p:nvGraphicFramePr>
        <p:xfrm>
          <a:off x="2510524" y="630753"/>
          <a:ext cx="26717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4" imgW="1218960" imgH="228600" progId="Equation.DSMT4">
                  <p:embed/>
                </p:oleObj>
              </mc:Choice>
              <mc:Fallback>
                <p:oleObj name="Equation" r:id="rId4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0524" y="630753"/>
                        <a:ext cx="267176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74796" y="1236026"/>
            <a:ext cx="82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Stresses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7957" y="1236025"/>
            <a:ext cx="95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Constitutive</a:t>
            </a:r>
          </a:p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0596" y="1236374"/>
            <a:ext cx="72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Strains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9047" y="1186596"/>
            <a:ext cx="65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stresses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4319" y="1882705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161753"/>
              </p:ext>
            </p:extLst>
          </p:nvPr>
        </p:nvGraphicFramePr>
        <p:xfrm>
          <a:off x="2366396" y="3271889"/>
          <a:ext cx="3832346" cy="57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6" imgW="2806560" imgH="419040" progId="Equation.DSMT4">
                  <p:embed/>
                </p:oleObj>
              </mc:Choice>
              <mc:Fallback>
                <p:oleObj name="Equation" r:id="rId6" imgW="280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6396" y="3271889"/>
                        <a:ext cx="3832346" cy="573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83627"/>
              </p:ext>
            </p:extLst>
          </p:nvPr>
        </p:nvGraphicFramePr>
        <p:xfrm>
          <a:off x="2516457" y="2447992"/>
          <a:ext cx="2155213" cy="57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8" imgW="761760" imgH="203040" progId="Equation.DSMT4">
                  <p:embed/>
                </p:oleObj>
              </mc:Choice>
              <mc:Fallback>
                <p:oleObj name="Equation" r:id="rId8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6457" y="2447992"/>
                        <a:ext cx="2155213" cy="574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510524" y="630753"/>
            <a:ext cx="52100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87387" y="641868"/>
            <a:ext cx="521000" cy="5016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47887" y="2469911"/>
            <a:ext cx="521000" cy="501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75273" y="2484528"/>
            <a:ext cx="521000" cy="5016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17285"/>
              </p:ext>
            </p:extLst>
          </p:nvPr>
        </p:nvGraphicFramePr>
        <p:xfrm>
          <a:off x="7199579" y="2755103"/>
          <a:ext cx="1730833" cy="156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10" imgW="1434960" imgH="1295280" progId="Equation.DSMT4">
                  <p:embed/>
                </p:oleObj>
              </mc:Choice>
              <mc:Fallback>
                <p:oleObj name="Equation" r:id="rId10" imgW="143496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99579" y="2755103"/>
                        <a:ext cx="1730833" cy="156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6236043" y="353627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4319" y="4374904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396" y="4819025"/>
            <a:ext cx="6009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바디가 파괴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(breaking)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없이 변형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(deformation)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될 때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크랙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비정상적 뒤틀림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(kink),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파티클끼리의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관동이 없고 변위가 연속적이며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단일함수값</a:t>
            </a:r>
            <a:r>
              <a:rPr lang="en-US" altLang="ko-KR" sz="1200" dirty="0"/>
              <a:t>(single-valued function of </a:t>
            </a:r>
            <a:r>
              <a:rPr lang="en-US" altLang="ko-KR" sz="1200" dirty="0" smtClean="0"/>
              <a:t>position)</a:t>
            </a:r>
            <a:r>
              <a:rPr lang="ko-KR" altLang="en-US" sz="1200" dirty="0" smtClean="0"/>
              <a:t>을 요구한다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087386"/>
              </p:ext>
            </p:extLst>
          </p:nvPr>
        </p:nvGraphicFramePr>
        <p:xfrm>
          <a:off x="3752850" y="4065634"/>
          <a:ext cx="3092793" cy="22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12" imgW="2997000" imgH="215640" progId="Equation.DSMT4">
                  <p:embed/>
                </p:oleObj>
              </mc:Choice>
              <mc:Fallback>
                <p:oleObj name="Equation" r:id="rId12" imgW="299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52850" y="4065634"/>
                        <a:ext cx="3092793" cy="224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4319" y="488658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equations :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미소면적에 대해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90197"/>
              </p:ext>
            </p:extLst>
          </p:nvPr>
        </p:nvGraphicFramePr>
        <p:xfrm>
          <a:off x="4982214" y="1090483"/>
          <a:ext cx="1679315" cy="31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2214" y="1090483"/>
                        <a:ext cx="1679315" cy="31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lum contrast="27000"/>
          </a:blip>
          <a:stretch>
            <a:fillRect/>
          </a:stretch>
        </p:blipFill>
        <p:spPr>
          <a:xfrm>
            <a:off x="2464479" y="999867"/>
            <a:ext cx="2035541" cy="179242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74319" y="3091598"/>
            <a:ext cx="68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Condition: surface traction    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따라 다음과 같이 정의할 수 있다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91795"/>
              </p:ext>
            </p:extLst>
          </p:nvPr>
        </p:nvGraphicFramePr>
        <p:xfrm>
          <a:off x="2778877" y="3742163"/>
          <a:ext cx="787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7" imgW="787320" imgH="711000" progId="Equation.DSMT4">
                  <p:embed/>
                </p:oleObj>
              </mc:Choice>
              <mc:Fallback>
                <p:oleObj name="Equation" r:id="rId7" imgW="787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877" y="3742163"/>
                        <a:ext cx="787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79571"/>
              </p:ext>
            </p:extLst>
          </p:nvPr>
        </p:nvGraphicFramePr>
        <p:xfrm>
          <a:off x="5514031" y="3742163"/>
          <a:ext cx="139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9" imgW="1396800" imgH="698400" progId="Equation.DSMT4">
                  <p:embed/>
                </p:oleObj>
              </mc:Choice>
              <mc:Fallback>
                <p:oleObj name="Equation" r:id="rId9" imgW="13968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4031" y="3742163"/>
                        <a:ext cx="13970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137960" y="4121339"/>
            <a:ext cx="81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where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3205" y="3114256"/>
            <a:ext cx="233257" cy="2932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30849" y="4804946"/>
            <a:ext cx="68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            VS           Approximate solutions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74319" y="5227992"/>
            <a:ext cx="12186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적합조건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endParaRPr lang="en-US" altLang="ko-KR" dirty="0" smtClean="0">
              <a:cs typeface="Times New Roman" panose="02020603050405020304" pitchFamily="18" charset="0"/>
            </a:endParaRPr>
          </a:p>
          <a:p>
            <a:r>
              <a:rPr lang="ko-KR" altLang="ko-KR" dirty="0" smtClean="0">
                <a:cs typeface="Times New Roman" panose="02020603050405020304" pitchFamily="18" charset="0"/>
              </a:rPr>
              <a:t>평형조건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endParaRPr lang="en-US" altLang="ko-KR" dirty="0" smtClean="0">
              <a:cs typeface="Times New Roman" panose="02020603050405020304" pitchFamily="18" charset="0"/>
            </a:endParaRPr>
          </a:p>
          <a:p>
            <a:r>
              <a:rPr lang="ko-KR" altLang="ko-KR" dirty="0" smtClean="0">
                <a:cs typeface="Times New Roman" panose="02020603050405020304" pitchFamily="18" charset="0"/>
              </a:rPr>
              <a:t>경계조건</a:t>
            </a:r>
            <a:endParaRPr lang="en-US" altLang="ko-KR" dirty="0" smtClean="0">
              <a:cs typeface="Times New Roman" panose="02020603050405020304" pitchFamily="18" charset="0"/>
            </a:endParaRPr>
          </a:p>
          <a:p>
            <a:pPr algn="ctr"/>
            <a:r>
              <a:rPr lang="ko-KR" altLang="ko-KR" dirty="0" smtClean="0">
                <a:cs typeface="Times New Roman" panose="02020603050405020304" pitchFamily="18" charset="0"/>
              </a:rPr>
              <a:t> </a:t>
            </a:r>
            <a:r>
              <a:rPr lang="ko-KR" altLang="ko-KR" dirty="0">
                <a:cs typeface="Times New Roman" panose="02020603050405020304" pitchFamily="18" charset="0"/>
              </a:rPr>
              <a:t>만족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53991" y="5227992"/>
            <a:ext cx="2796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조건을 만족하진 않음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intergral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average sense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77796" y="1304204"/>
            <a:ext cx="7087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             vs                    Lumped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4898" y="49365"/>
            <a:ext cx="6690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function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 =&gt; Stiffness matrix, Mass matrix,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 matrix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25" y="1753825"/>
            <a:ext cx="3091427" cy="10678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718" y="1690690"/>
            <a:ext cx="2783885" cy="10665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768" y="3380523"/>
            <a:ext cx="1343025" cy="209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t="1" b="15449"/>
          <a:stretch/>
        </p:blipFill>
        <p:spPr>
          <a:xfrm>
            <a:off x="3771628" y="3292017"/>
            <a:ext cx="771525" cy="3865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1768" y="4335018"/>
            <a:ext cx="2269750" cy="18962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75750" y="3947344"/>
            <a:ext cx="22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Expressed using </a:t>
            </a:r>
          </a:p>
          <a:p>
            <a:r>
              <a:rPr lang="en-US" altLang="ko-KR" dirty="0" err="1" smtClean="0"/>
              <a:t>Polynominal</a:t>
            </a:r>
            <a:r>
              <a:rPr lang="en-US" altLang="ko-KR" dirty="0" smtClean="0"/>
              <a:t> function</a:t>
            </a:r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62695" y="901595"/>
            <a:ext cx="68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            VS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Approximate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1682" y="4785941"/>
            <a:ext cx="2124112" cy="137814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804862" y="2886413"/>
            <a:ext cx="966766" cy="411383"/>
            <a:chOff x="2644346" y="2945529"/>
            <a:chExt cx="966766" cy="41138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10"/>
            <a:srcRect l="22120" r="62106"/>
            <a:stretch/>
          </p:blipFill>
          <p:spPr>
            <a:xfrm>
              <a:off x="2644346" y="2951308"/>
              <a:ext cx="477796" cy="405604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10"/>
            <a:srcRect l="82091" r="5810"/>
            <a:stretch/>
          </p:blipFill>
          <p:spPr>
            <a:xfrm>
              <a:off x="3133962" y="2945529"/>
              <a:ext cx="366476" cy="405604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10"/>
            <a:srcRect l="97067" r="-331"/>
            <a:stretch/>
          </p:blipFill>
          <p:spPr>
            <a:xfrm>
              <a:off x="3512258" y="2945529"/>
              <a:ext cx="98854" cy="405604"/>
            </a:xfrm>
            <a:prstGeom prst="rect">
              <a:avLst/>
            </a:prstGeom>
          </p:spPr>
        </p:pic>
      </p:grp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69828"/>
              </p:ext>
            </p:extLst>
          </p:nvPr>
        </p:nvGraphicFramePr>
        <p:xfrm>
          <a:off x="2524967" y="3800288"/>
          <a:ext cx="1529387" cy="2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1" imgW="1180800" imgH="228600" progId="Equation.DSMT4">
                  <p:embed/>
                </p:oleObj>
              </mc:Choice>
              <mc:Fallback>
                <p:oleObj name="Equation" r:id="rId11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4967" y="3800288"/>
                        <a:ext cx="1529387" cy="29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4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4977" y="785221"/>
            <a:ext cx="7087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system               vs        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Lumped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4899" y="49365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function?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89876" y="382612"/>
            <a:ext cx="68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            VS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Approximate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0558"/>
              </p:ext>
            </p:extLst>
          </p:nvPr>
        </p:nvGraphicFramePr>
        <p:xfrm>
          <a:off x="4749800" y="4489450"/>
          <a:ext cx="43703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Equation" r:id="rId4" imgW="5981400" imgH="939600" progId="Equation.DSMT4">
                  <p:embed/>
                </p:oleObj>
              </mc:Choice>
              <mc:Fallback>
                <p:oleObj name="Equation" r:id="rId4" imgW="59814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9800" y="4489450"/>
                        <a:ext cx="43703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486" y="1423570"/>
            <a:ext cx="3091427" cy="10678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4899" y="1347530"/>
            <a:ext cx="2783885" cy="106659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8"/>
          <a:srcRect r="31836"/>
          <a:stretch/>
        </p:blipFill>
        <p:spPr>
          <a:xfrm>
            <a:off x="2048737" y="2414127"/>
            <a:ext cx="2481848" cy="18962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81881" y="1347530"/>
            <a:ext cx="1894703" cy="3207994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6464" y="1691984"/>
            <a:ext cx="332074" cy="428367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407090" y="3048455"/>
            <a:ext cx="2095948" cy="799033"/>
            <a:chOff x="2457494" y="3054866"/>
            <a:chExt cx="2453510" cy="1085228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2875005" y="3698789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726724" y="3583459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586425" y="3604768"/>
              <a:ext cx="222422" cy="222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4" name="개체 43"/>
            <p:cNvGraphicFramePr>
              <a:graphicFrameLocks noChangeAspect="1"/>
            </p:cNvGraphicFramePr>
            <p:nvPr/>
          </p:nvGraphicFramePr>
          <p:xfrm>
            <a:off x="2603852" y="3054866"/>
            <a:ext cx="246175" cy="369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7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03852" y="3054866"/>
                          <a:ext cx="246175" cy="369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직선 화살표 연결선 45"/>
            <p:cNvCxnSpPr/>
            <p:nvPr/>
          </p:nvCxnSpPr>
          <p:spPr>
            <a:xfrm flipH="1" flipV="1">
              <a:off x="2845179" y="3291664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/>
            <p:cNvSpPr/>
            <p:nvPr/>
          </p:nvSpPr>
          <p:spPr>
            <a:xfrm>
              <a:off x="2457494" y="3475529"/>
              <a:ext cx="664565" cy="6645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 flipV="1">
              <a:off x="4682262" y="3287720"/>
              <a:ext cx="9698" cy="4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>
              <a:off x="4324359" y="3479177"/>
              <a:ext cx="586645" cy="62886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오른쪽 화살표 9"/>
          <p:cNvSpPr/>
          <p:nvPr/>
        </p:nvSpPr>
        <p:spPr>
          <a:xfrm rot="3280397">
            <a:off x="6535128" y="2323986"/>
            <a:ext cx="835843" cy="206386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개체 51"/>
          <p:cNvGraphicFramePr>
            <a:graphicFrameLocks noChangeAspect="1"/>
          </p:cNvGraphicFramePr>
          <p:nvPr/>
        </p:nvGraphicFramePr>
        <p:xfrm>
          <a:off x="6246207" y="3238856"/>
          <a:ext cx="210299" cy="2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6207" y="3238856"/>
                        <a:ext cx="210299" cy="27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개체 64"/>
          <p:cNvGraphicFramePr>
            <a:graphicFrameLocks noChangeAspect="1"/>
          </p:cNvGraphicFramePr>
          <p:nvPr/>
        </p:nvGraphicFramePr>
        <p:xfrm>
          <a:off x="7974426" y="3233049"/>
          <a:ext cx="228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74426" y="3233049"/>
                        <a:ext cx="2286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/>
        </p:nvGraphicFramePr>
        <p:xfrm>
          <a:off x="8200663" y="2960458"/>
          <a:ext cx="22701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00663" y="2960458"/>
                        <a:ext cx="227012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타원 66"/>
          <p:cNvSpPr/>
          <p:nvPr/>
        </p:nvSpPr>
        <p:spPr>
          <a:xfrm>
            <a:off x="8186495" y="2826592"/>
            <a:ext cx="190007" cy="1637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45383" y="2909856"/>
            <a:ext cx="1524000" cy="601362"/>
          </a:xfrm>
          <a:custGeom>
            <a:avLst/>
            <a:gdLst>
              <a:gd name="connsiteX0" fmla="*/ 0 w 1524000"/>
              <a:gd name="connsiteY0" fmla="*/ 601362 h 601362"/>
              <a:gd name="connsiteX1" fmla="*/ 650789 w 1524000"/>
              <a:gd name="connsiteY1" fmla="*/ 214184 h 601362"/>
              <a:gd name="connsiteX2" fmla="*/ 1524000 w 1524000"/>
              <a:gd name="connsiteY2" fmla="*/ 0 h 6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601362">
                <a:moveTo>
                  <a:pt x="0" y="601362"/>
                </a:moveTo>
                <a:cubicBezTo>
                  <a:pt x="198394" y="457886"/>
                  <a:pt x="396789" y="314411"/>
                  <a:pt x="650789" y="214184"/>
                </a:cubicBezTo>
                <a:cubicBezTo>
                  <a:pt x="904789" y="113957"/>
                  <a:pt x="1214394" y="5697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799826" y="2990357"/>
            <a:ext cx="0" cy="5322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개체 68"/>
          <p:cNvGraphicFramePr>
            <a:graphicFrameLocks noChangeAspect="1"/>
          </p:cNvGraphicFramePr>
          <p:nvPr/>
        </p:nvGraphicFramePr>
        <p:xfrm>
          <a:off x="7346977" y="3155846"/>
          <a:ext cx="4937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Equation" r:id="rId17" imgW="355320" imgH="228600" progId="Equation.DSMT4">
                  <p:embed/>
                </p:oleObj>
              </mc:Choice>
              <mc:Fallback>
                <p:oleObj name="Equation" r:id="rId17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46977" y="3155846"/>
                        <a:ext cx="49371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직선 화살표 연결선 69"/>
          <p:cNvCxnSpPr/>
          <p:nvPr/>
        </p:nvCxnSpPr>
        <p:spPr>
          <a:xfrm>
            <a:off x="6759977" y="3633913"/>
            <a:ext cx="1046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개체 70"/>
          <p:cNvGraphicFramePr>
            <a:graphicFrameLocks noChangeAspect="1"/>
          </p:cNvGraphicFramePr>
          <p:nvPr/>
        </p:nvGraphicFramePr>
        <p:xfrm>
          <a:off x="7181989" y="3680438"/>
          <a:ext cx="1762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Equation" r:id="rId19" imgW="126720" imgH="139680" progId="Equation.DSMT4">
                  <p:embed/>
                </p:oleObj>
              </mc:Choice>
              <mc:Fallback>
                <p:oleObj name="Equation" r:id="rId19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81989" y="3680438"/>
                        <a:ext cx="176213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개체 71"/>
          <p:cNvGraphicFramePr>
            <a:graphicFrameLocks noChangeAspect="1"/>
          </p:cNvGraphicFramePr>
          <p:nvPr/>
        </p:nvGraphicFramePr>
        <p:xfrm>
          <a:off x="2524967" y="4694130"/>
          <a:ext cx="1529387" cy="2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name="Equation" r:id="rId21" imgW="1180800" imgH="228600" progId="Equation.DSMT4">
                  <p:embed/>
                </p:oleObj>
              </mc:Choice>
              <mc:Fallback>
                <p:oleObj name="Equation" r:id="rId21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24967" y="4694130"/>
                        <a:ext cx="1529387" cy="29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직사각형 72"/>
          <p:cNvSpPr/>
          <p:nvPr/>
        </p:nvSpPr>
        <p:spPr>
          <a:xfrm>
            <a:off x="4173343" y="465698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9895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4319" y="338617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function in FEM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73165"/>
              </p:ext>
            </p:extLst>
          </p:nvPr>
        </p:nvGraphicFramePr>
        <p:xfrm>
          <a:off x="7141734" y="5669751"/>
          <a:ext cx="19891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6" name="Equation" r:id="rId4" imgW="1143000" imgH="241200" progId="Equation.DSMT4">
                  <p:embed/>
                </p:oleObj>
              </mc:Choice>
              <mc:Fallback>
                <p:oleObj name="Equation" r:id="rId4" imgW="1143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1734" y="5669751"/>
                        <a:ext cx="198913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2017983" y="2006188"/>
            <a:ext cx="2421601" cy="3095637"/>
            <a:chOff x="2331033" y="2063155"/>
            <a:chExt cx="2421601" cy="3095637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033" y="2063155"/>
              <a:ext cx="1966573" cy="729535"/>
            </a:xfrm>
            <a:prstGeom prst="rect">
              <a:avLst/>
            </a:prstGeom>
          </p:spPr>
        </p:pic>
        <p:grpSp>
          <p:nvGrpSpPr>
            <p:cNvPr id="80" name="그룹 79"/>
            <p:cNvGrpSpPr/>
            <p:nvPr/>
          </p:nvGrpSpPr>
          <p:grpSpPr>
            <a:xfrm>
              <a:off x="2378067" y="2846440"/>
              <a:ext cx="2185645" cy="748098"/>
              <a:chOff x="2378067" y="2846440"/>
              <a:chExt cx="2185645" cy="748098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8067" y="2846440"/>
                <a:ext cx="2185645" cy="59872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7793" y="3222172"/>
                <a:ext cx="442185" cy="372366"/>
              </a:xfrm>
              <a:prstGeom prst="rect">
                <a:avLst/>
              </a:prstGeom>
            </p:spPr>
          </p:pic>
        </p:grp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2552" y="3472226"/>
              <a:ext cx="2270082" cy="87486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7793" y="4163454"/>
              <a:ext cx="442185" cy="372366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80473" y="4436209"/>
              <a:ext cx="1731908" cy="512605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6163" y="3222172"/>
              <a:ext cx="442185" cy="372366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5646" y="3187749"/>
              <a:ext cx="442185" cy="372366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6513" y="4142935"/>
              <a:ext cx="442185" cy="37236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7182" y="4132444"/>
              <a:ext cx="442185" cy="372366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3063" y="4786426"/>
              <a:ext cx="442185" cy="372366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55420" y="4742573"/>
              <a:ext cx="442185" cy="372366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2532" y="4746084"/>
              <a:ext cx="442185" cy="372366"/>
            </a:xfrm>
            <a:prstGeom prst="rect">
              <a:avLst/>
            </a:prstGeom>
          </p:spPr>
        </p:pic>
      </p:grpSp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55924"/>
              </p:ext>
            </p:extLst>
          </p:nvPr>
        </p:nvGraphicFramePr>
        <p:xfrm>
          <a:off x="4433888" y="2152650"/>
          <a:ext cx="9699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" name="Equation" r:id="rId11" imgW="571320" imgH="228600" progId="Equation.DSMT4">
                  <p:embed/>
                </p:oleObj>
              </mc:Choice>
              <mc:Fallback>
                <p:oleObj name="Equation" r:id="rId11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3888" y="2152650"/>
                        <a:ext cx="9699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19794"/>
              </p:ext>
            </p:extLst>
          </p:nvPr>
        </p:nvGraphicFramePr>
        <p:xfrm>
          <a:off x="4408488" y="2687638"/>
          <a:ext cx="1014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" name="Equation" r:id="rId13" imgW="596880" imgH="228600" progId="Equation.DSMT4">
                  <p:embed/>
                </p:oleObj>
              </mc:Choice>
              <mc:Fallback>
                <p:oleObj name="Equation" r:id="rId13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8488" y="2687638"/>
                        <a:ext cx="10144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80230"/>
              </p:ext>
            </p:extLst>
          </p:nvPr>
        </p:nvGraphicFramePr>
        <p:xfrm>
          <a:off x="4435475" y="3460750"/>
          <a:ext cx="1017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9"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35475" y="3460750"/>
                        <a:ext cx="1017588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851363"/>
              </p:ext>
            </p:extLst>
          </p:nvPr>
        </p:nvGraphicFramePr>
        <p:xfrm>
          <a:off x="4387850" y="4256088"/>
          <a:ext cx="1079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0" name="Equation" r:id="rId17" imgW="634680" imgH="228600" progId="Equation.DSMT4">
                  <p:embed/>
                </p:oleObj>
              </mc:Choice>
              <mc:Fallback>
                <p:oleObj name="Equation" r:id="rId17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87850" y="4256088"/>
                        <a:ext cx="10795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67599"/>
              </p:ext>
            </p:extLst>
          </p:nvPr>
        </p:nvGraphicFramePr>
        <p:xfrm>
          <a:off x="6586538" y="2127250"/>
          <a:ext cx="14493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" name="Equation" r:id="rId19" imgW="850680" imgH="228600" progId="Equation.DSMT4">
                  <p:embed/>
                </p:oleObj>
              </mc:Choice>
              <mc:Fallback>
                <p:oleObj name="Equation" r:id="rId19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86538" y="2127250"/>
                        <a:ext cx="144938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00620"/>
              </p:ext>
            </p:extLst>
          </p:nvPr>
        </p:nvGraphicFramePr>
        <p:xfrm>
          <a:off x="6532563" y="2651125"/>
          <a:ext cx="15128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" name="Equation" r:id="rId21" imgW="888840" imgH="228600" progId="Equation.DSMT4">
                  <p:embed/>
                </p:oleObj>
              </mc:Choice>
              <mc:Fallback>
                <p:oleObj name="Equation" r:id="rId21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32563" y="2651125"/>
                        <a:ext cx="151288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271193"/>
              </p:ext>
            </p:extLst>
          </p:nvPr>
        </p:nvGraphicFramePr>
        <p:xfrm>
          <a:off x="5871368" y="3474143"/>
          <a:ext cx="32305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" name="Equation" r:id="rId23" imgW="2019240" imgH="241200" progId="Equation.DSMT4">
                  <p:embed/>
                </p:oleObj>
              </mc:Choice>
              <mc:Fallback>
                <p:oleObj name="Equation" r:id="rId23" imgW="2019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71368" y="3474143"/>
                        <a:ext cx="3230563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개체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515184"/>
              </p:ext>
            </p:extLst>
          </p:nvPr>
        </p:nvGraphicFramePr>
        <p:xfrm>
          <a:off x="5922402" y="4246564"/>
          <a:ext cx="2905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" name="Equation" r:id="rId25" imgW="1815840" imgH="241200" progId="Equation.DSMT4">
                  <p:embed/>
                </p:oleObj>
              </mc:Choice>
              <mc:Fallback>
                <p:oleObj name="Equation" r:id="rId25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22402" y="4246564"/>
                        <a:ext cx="29051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4205" y="2152650"/>
            <a:ext cx="137572" cy="93349"/>
          </a:xfrm>
          <a:prstGeom prst="rect">
            <a:avLst/>
          </a:prstGeom>
        </p:spPr>
      </p:pic>
      <p:graphicFrame>
        <p:nvGraphicFramePr>
          <p:cNvPr id="102" name="개체 101"/>
          <p:cNvGraphicFramePr>
            <a:graphicFrameLocks noChangeAspect="1"/>
          </p:cNvGraphicFramePr>
          <p:nvPr/>
        </p:nvGraphicFramePr>
        <p:xfrm>
          <a:off x="2413351" y="2104189"/>
          <a:ext cx="119341" cy="1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" name="Equation" r:id="rId27" imgW="139680" imgH="228600" progId="Equation.DSMT4">
                  <p:embed/>
                </p:oleObj>
              </mc:Choice>
              <mc:Fallback>
                <p:oleObj name="Equation" r:id="rId27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13351" y="2104189"/>
                        <a:ext cx="119341" cy="168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그룹 105"/>
          <p:cNvGrpSpPr/>
          <p:nvPr/>
        </p:nvGrpSpPr>
        <p:grpSpPr>
          <a:xfrm>
            <a:off x="2608263" y="2846388"/>
            <a:ext cx="146489" cy="168275"/>
            <a:chOff x="2608263" y="2846388"/>
            <a:chExt cx="146489" cy="168275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4127" y="2894566"/>
              <a:ext cx="120625" cy="101579"/>
            </a:xfrm>
            <a:prstGeom prst="rect">
              <a:avLst/>
            </a:prstGeom>
          </p:spPr>
        </p:pic>
        <p:graphicFrame>
          <p:nvGraphicFramePr>
            <p:cNvPr id="103" name="개체 102"/>
            <p:cNvGraphicFramePr>
              <a:graphicFrameLocks noChangeAspect="1"/>
            </p:cNvGraphicFramePr>
            <p:nvPr/>
          </p:nvGraphicFramePr>
          <p:xfrm>
            <a:off x="2608263" y="2846388"/>
            <a:ext cx="128587" cy="1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6" name="Equation" r:id="rId29" imgW="152280" imgH="228600" progId="Equation.DSMT4">
                    <p:embed/>
                  </p:oleObj>
                </mc:Choice>
                <mc:Fallback>
                  <p:oleObj name="Equation" r:id="rId2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608263" y="2846388"/>
                          <a:ext cx="128587" cy="168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" name="그룹 109"/>
          <p:cNvGrpSpPr/>
          <p:nvPr/>
        </p:nvGrpSpPr>
        <p:grpSpPr>
          <a:xfrm>
            <a:off x="2600068" y="3809535"/>
            <a:ext cx="146489" cy="168275"/>
            <a:chOff x="2608263" y="2846388"/>
            <a:chExt cx="146489" cy="168275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4127" y="2894566"/>
              <a:ext cx="120625" cy="101579"/>
            </a:xfrm>
            <a:prstGeom prst="rect">
              <a:avLst/>
            </a:prstGeom>
          </p:spPr>
        </p:pic>
        <p:graphicFrame>
          <p:nvGraphicFramePr>
            <p:cNvPr id="112" name="개체 111"/>
            <p:cNvGraphicFramePr>
              <a:graphicFrameLocks noChangeAspect="1"/>
            </p:cNvGraphicFramePr>
            <p:nvPr/>
          </p:nvGraphicFramePr>
          <p:xfrm>
            <a:off x="2608263" y="2846388"/>
            <a:ext cx="128587" cy="1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" name="Equation" r:id="rId31" imgW="152280" imgH="228600" progId="Equation.DSMT4">
                    <p:embed/>
                  </p:oleObj>
                </mc:Choice>
                <mc:Fallback>
                  <p:oleObj name="Equation" r:id="rId3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608263" y="2846388"/>
                          <a:ext cx="128587" cy="168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3736840" y="4422746"/>
            <a:ext cx="146489" cy="168275"/>
            <a:chOff x="2608263" y="2846388"/>
            <a:chExt cx="146489" cy="168275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4127" y="2894566"/>
              <a:ext cx="120625" cy="101579"/>
            </a:xfrm>
            <a:prstGeom prst="rect">
              <a:avLst/>
            </a:prstGeom>
          </p:spPr>
        </p:pic>
        <p:graphicFrame>
          <p:nvGraphicFramePr>
            <p:cNvPr id="115" name="개체 114"/>
            <p:cNvGraphicFramePr>
              <a:graphicFrameLocks noChangeAspect="1"/>
            </p:cNvGraphicFramePr>
            <p:nvPr/>
          </p:nvGraphicFramePr>
          <p:xfrm>
            <a:off x="2608263" y="2846388"/>
            <a:ext cx="128587" cy="1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8" name="Equation" r:id="rId33" imgW="152280" imgH="228600" progId="Equation.DSMT4">
                    <p:embed/>
                  </p:oleObj>
                </mc:Choice>
                <mc:Fallback>
                  <p:oleObj name="Equation" r:id="rId3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608263" y="2846388"/>
                          <a:ext cx="128587" cy="168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" name="개체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74114"/>
              </p:ext>
            </p:extLst>
          </p:nvPr>
        </p:nvGraphicFramePr>
        <p:xfrm>
          <a:off x="4686972" y="1080832"/>
          <a:ext cx="1562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" name="Equation" r:id="rId35" imgW="939600" imgH="253800" progId="Equation.DSMT4">
                  <p:embed/>
                </p:oleObj>
              </mc:Choice>
              <mc:Fallback>
                <p:oleObj name="Equation" r:id="rId35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6972" y="1080832"/>
                        <a:ext cx="1562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110133" y="889633"/>
            <a:ext cx="2117115" cy="1020896"/>
            <a:chOff x="2110133" y="889633"/>
            <a:chExt cx="2117115" cy="1020896"/>
          </a:xfrm>
        </p:grpSpPr>
        <p:grpSp>
          <p:nvGrpSpPr>
            <p:cNvPr id="64" name="그룹 63"/>
            <p:cNvGrpSpPr/>
            <p:nvPr/>
          </p:nvGrpSpPr>
          <p:grpSpPr>
            <a:xfrm>
              <a:off x="2131300" y="1111496"/>
              <a:ext cx="2095948" cy="799033"/>
              <a:chOff x="2457494" y="3054866"/>
              <a:chExt cx="2453510" cy="1085228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875005" y="3698789"/>
                <a:ext cx="182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2726724" y="3583459"/>
                <a:ext cx="222422" cy="2224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72" name="개체 71"/>
              <p:cNvGraphicFramePr>
                <a:graphicFrameLocks noChangeAspect="1"/>
              </p:cNvGraphicFramePr>
              <p:nvPr/>
            </p:nvGraphicFramePr>
            <p:xfrm>
              <a:off x="2603852" y="3054866"/>
              <a:ext cx="246175" cy="369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30" name="Equation" r:id="rId37" imgW="152280" imgH="228600" progId="Equation.DSMT4">
                      <p:embed/>
                    </p:oleObj>
                  </mc:Choice>
                  <mc:Fallback>
                    <p:oleObj name="Equation" r:id="rId3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603852" y="3054866"/>
                            <a:ext cx="246175" cy="3692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845179" y="3291664"/>
                <a:ext cx="9698" cy="4128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원호 73"/>
              <p:cNvSpPr/>
              <p:nvPr/>
            </p:nvSpPr>
            <p:spPr>
              <a:xfrm>
                <a:off x="2457494" y="3475529"/>
                <a:ext cx="664565" cy="664565"/>
              </a:xfrm>
              <a:prstGeom prst="arc">
                <a:avLst>
                  <a:gd name="adj1" fmla="val 15214557"/>
                  <a:gd name="adj2" fmla="val 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>
              <a:xfrm flipH="1" flipV="1">
                <a:off x="4682262" y="3287720"/>
                <a:ext cx="9698" cy="4128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원호 75"/>
              <p:cNvSpPr/>
              <p:nvPr/>
            </p:nvSpPr>
            <p:spPr>
              <a:xfrm>
                <a:off x="4324359" y="3479177"/>
                <a:ext cx="586645" cy="628865"/>
              </a:xfrm>
              <a:prstGeom prst="arc">
                <a:avLst>
                  <a:gd name="adj1" fmla="val 15214557"/>
                  <a:gd name="adj2" fmla="val 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96" name="개체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0138483"/>
                </p:ext>
              </p:extLst>
            </p:nvPr>
          </p:nvGraphicFramePr>
          <p:xfrm>
            <a:off x="2110133" y="1332357"/>
            <a:ext cx="210299" cy="27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1" name="Equation" r:id="rId39" imgW="152280" imgH="228600" progId="Equation.DSMT4">
                    <p:embed/>
                  </p:oleObj>
                </mc:Choice>
                <mc:Fallback>
                  <p:oleObj name="Equation" r:id="rId3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110133" y="1332357"/>
                          <a:ext cx="210299" cy="271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개체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249518"/>
                </p:ext>
              </p:extLst>
            </p:nvPr>
          </p:nvGraphicFramePr>
          <p:xfrm>
            <a:off x="3698636" y="1296090"/>
            <a:ext cx="2286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" name="Equation" r:id="rId41" imgW="164880" imgH="228600" progId="Equation.DSMT4">
                    <p:embed/>
                  </p:oleObj>
                </mc:Choice>
                <mc:Fallback>
                  <p:oleObj name="Equation" r:id="rId4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698636" y="1296090"/>
                          <a:ext cx="2286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개체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6477491"/>
                </p:ext>
              </p:extLst>
            </p:nvPr>
          </p:nvGraphicFramePr>
          <p:xfrm>
            <a:off x="3924873" y="1023499"/>
            <a:ext cx="227012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" name="Equation" r:id="rId43" imgW="164880" imgH="228600" progId="Equation.DSMT4">
                    <p:embed/>
                  </p:oleObj>
                </mc:Choice>
                <mc:Fallback>
                  <p:oleObj name="Equation" r:id="rId4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924873" y="1023499"/>
                          <a:ext cx="227012" cy="271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타원 108"/>
            <p:cNvSpPr/>
            <p:nvPr/>
          </p:nvSpPr>
          <p:spPr>
            <a:xfrm>
              <a:off x="3910705" y="889633"/>
              <a:ext cx="190007" cy="1637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2469593" y="972897"/>
              <a:ext cx="1524000" cy="601362"/>
            </a:xfrm>
            <a:custGeom>
              <a:avLst/>
              <a:gdLst>
                <a:gd name="connsiteX0" fmla="*/ 0 w 1524000"/>
                <a:gd name="connsiteY0" fmla="*/ 601362 h 601362"/>
                <a:gd name="connsiteX1" fmla="*/ 650789 w 1524000"/>
                <a:gd name="connsiteY1" fmla="*/ 214184 h 601362"/>
                <a:gd name="connsiteX2" fmla="*/ 1524000 w 1524000"/>
                <a:gd name="connsiteY2" fmla="*/ 0 h 6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601362">
                  <a:moveTo>
                    <a:pt x="0" y="601362"/>
                  </a:moveTo>
                  <a:cubicBezTo>
                    <a:pt x="198394" y="457886"/>
                    <a:pt x="396789" y="314411"/>
                    <a:pt x="650789" y="214184"/>
                  </a:cubicBezTo>
                  <a:cubicBezTo>
                    <a:pt x="904789" y="113957"/>
                    <a:pt x="1214394" y="56978"/>
                    <a:pt x="1524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>
              <a:off x="3524036" y="1053398"/>
              <a:ext cx="0" cy="53220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9" name="개체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4356908"/>
                </p:ext>
              </p:extLst>
            </p:nvPr>
          </p:nvGraphicFramePr>
          <p:xfrm>
            <a:off x="3098800" y="1233488"/>
            <a:ext cx="439738" cy="24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" name="Equation" r:id="rId45" imgW="317160" imgH="203040" progId="Equation.DSMT4">
                    <p:embed/>
                  </p:oleObj>
                </mc:Choice>
                <mc:Fallback>
                  <p:oleObj name="Equation" r:id="rId45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098800" y="1233488"/>
                          <a:ext cx="439738" cy="242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직선 화살표 연결선 119"/>
            <p:cNvCxnSpPr/>
            <p:nvPr/>
          </p:nvCxnSpPr>
          <p:spPr>
            <a:xfrm>
              <a:off x="2484187" y="1696954"/>
              <a:ext cx="10465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1" name="개체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2236347"/>
                </p:ext>
              </p:extLst>
            </p:nvPr>
          </p:nvGraphicFramePr>
          <p:xfrm>
            <a:off x="2906199" y="1743479"/>
            <a:ext cx="176213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5" name="Equation" r:id="rId47" imgW="126720" imgH="139680" progId="Equation.DSMT4">
                    <p:embed/>
                  </p:oleObj>
                </mc:Choice>
                <mc:Fallback>
                  <p:oleObj name="Equation" r:id="rId47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906199" y="1743479"/>
                          <a:ext cx="176213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타원 121"/>
            <p:cNvSpPr/>
            <p:nvPr/>
          </p:nvSpPr>
          <p:spPr>
            <a:xfrm>
              <a:off x="3901916" y="1491878"/>
              <a:ext cx="190007" cy="16376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23" name="개체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38420"/>
              </p:ext>
            </p:extLst>
          </p:nvPr>
        </p:nvGraphicFramePr>
        <p:xfrm>
          <a:off x="4686972" y="696819"/>
          <a:ext cx="2081456" cy="33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" name="Equation" r:id="rId49" imgW="1714320" imgH="241200" progId="Equation.DSMT4">
                  <p:embed/>
                </p:oleObj>
              </mc:Choice>
              <mc:Fallback>
                <p:oleObj name="Equation" r:id="rId49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686972" y="696819"/>
                        <a:ext cx="2081456" cy="33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개체 123"/>
          <p:cNvGraphicFramePr>
            <a:graphicFrameLocks noChangeAspect="1"/>
          </p:cNvGraphicFramePr>
          <p:nvPr/>
        </p:nvGraphicFramePr>
        <p:xfrm>
          <a:off x="6350794" y="4980680"/>
          <a:ext cx="1874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7" name="Equation" r:id="rId51" imgW="711000" imgH="228600" progId="Equation.DSMT4">
                  <p:embed/>
                </p:oleObj>
              </mc:Choice>
              <mc:Fallback>
                <p:oleObj name="Equation" r:id="rId5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350794" y="4980680"/>
                        <a:ext cx="1874838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4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9895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4319" y="338617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function in FEM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/>
        </p:nvGraphicFramePr>
        <p:xfrm>
          <a:off x="6350794" y="4980680"/>
          <a:ext cx="1874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5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0794" y="4980680"/>
                        <a:ext cx="1874838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/>
        </p:nvGraphicFramePr>
        <p:xfrm>
          <a:off x="7141734" y="5669751"/>
          <a:ext cx="19891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6" name="Equation" r:id="rId6" imgW="1143000" imgH="241200" progId="Equation.DSMT4">
                  <p:embed/>
                </p:oleObj>
              </mc:Choice>
              <mc:Fallback>
                <p:oleObj name="Equation" r:id="rId6" imgW="1143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1734" y="5669751"/>
                        <a:ext cx="198913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2017983" y="2006188"/>
            <a:ext cx="2421601" cy="3095637"/>
            <a:chOff x="2331033" y="2063155"/>
            <a:chExt cx="2421601" cy="3095637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1033" y="2063155"/>
              <a:ext cx="1966573" cy="729535"/>
            </a:xfrm>
            <a:prstGeom prst="rect">
              <a:avLst/>
            </a:prstGeom>
          </p:spPr>
        </p:pic>
        <p:grpSp>
          <p:nvGrpSpPr>
            <p:cNvPr id="80" name="그룹 79"/>
            <p:cNvGrpSpPr/>
            <p:nvPr/>
          </p:nvGrpSpPr>
          <p:grpSpPr>
            <a:xfrm>
              <a:off x="2378067" y="2846440"/>
              <a:ext cx="2185645" cy="748098"/>
              <a:chOff x="2378067" y="2846440"/>
              <a:chExt cx="2185645" cy="748098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8067" y="2846440"/>
                <a:ext cx="2185645" cy="59872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97793" y="3222172"/>
                <a:ext cx="442185" cy="372366"/>
              </a:xfrm>
              <a:prstGeom prst="rect">
                <a:avLst/>
              </a:prstGeom>
            </p:spPr>
          </p:pic>
        </p:grp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82552" y="3472226"/>
              <a:ext cx="2270082" cy="87486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97793" y="4163454"/>
              <a:ext cx="442185" cy="372366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0473" y="4436209"/>
              <a:ext cx="1731908" cy="512605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76163" y="3222172"/>
              <a:ext cx="442185" cy="372366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5646" y="3187749"/>
              <a:ext cx="442185" cy="372366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6513" y="4142935"/>
              <a:ext cx="442185" cy="37236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17182" y="4132444"/>
              <a:ext cx="442185" cy="372366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13063" y="4786426"/>
              <a:ext cx="442185" cy="372366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55420" y="4742573"/>
              <a:ext cx="442185" cy="372366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72532" y="4746084"/>
              <a:ext cx="442185" cy="372366"/>
            </a:xfrm>
            <a:prstGeom prst="rect">
              <a:avLst/>
            </a:prstGeom>
          </p:spPr>
        </p:pic>
      </p:grpSp>
      <p:graphicFrame>
        <p:nvGraphicFramePr>
          <p:cNvPr id="92" name="개체 91"/>
          <p:cNvGraphicFramePr>
            <a:graphicFrameLocks noChangeAspect="1"/>
          </p:cNvGraphicFramePr>
          <p:nvPr/>
        </p:nvGraphicFramePr>
        <p:xfrm>
          <a:off x="4433888" y="2152650"/>
          <a:ext cx="9699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7" name="Equation" r:id="rId13" imgW="571320" imgH="228600" progId="Equation.DSMT4">
                  <p:embed/>
                </p:oleObj>
              </mc:Choice>
              <mc:Fallback>
                <p:oleObj name="Equation" r:id="rId13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33888" y="2152650"/>
                        <a:ext cx="9699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/>
          <p:cNvGraphicFramePr>
            <a:graphicFrameLocks noChangeAspect="1"/>
          </p:cNvGraphicFramePr>
          <p:nvPr/>
        </p:nvGraphicFramePr>
        <p:xfrm>
          <a:off x="4408488" y="2687638"/>
          <a:ext cx="1014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"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8488" y="2687638"/>
                        <a:ext cx="10144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/>
          <p:cNvGraphicFramePr>
            <a:graphicFrameLocks noChangeAspect="1"/>
          </p:cNvGraphicFramePr>
          <p:nvPr/>
        </p:nvGraphicFramePr>
        <p:xfrm>
          <a:off x="4435475" y="3460750"/>
          <a:ext cx="1017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9" name="Equation" r:id="rId17" imgW="596880" imgH="228600" progId="Equation.DSMT4">
                  <p:embed/>
                </p:oleObj>
              </mc:Choice>
              <mc:Fallback>
                <p:oleObj name="Equation" r:id="rId17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35475" y="3460750"/>
                        <a:ext cx="1017588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개체 94"/>
          <p:cNvGraphicFramePr>
            <a:graphicFrameLocks noChangeAspect="1"/>
          </p:cNvGraphicFramePr>
          <p:nvPr/>
        </p:nvGraphicFramePr>
        <p:xfrm>
          <a:off x="4387850" y="4256088"/>
          <a:ext cx="1079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0" name="Equation" r:id="rId19" imgW="634680" imgH="228600" progId="Equation.DSMT4">
                  <p:embed/>
                </p:oleObj>
              </mc:Choice>
              <mc:Fallback>
                <p:oleObj name="Equation" r:id="rId19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87850" y="4256088"/>
                        <a:ext cx="10795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/>
          <p:cNvGraphicFramePr>
            <a:graphicFrameLocks noChangeAspect="1"/>
          </p:cNvGraphicFramePr>
          <p:nvPr/>
        </p:nvGraphicFramePr>
        <p:xfrm>
          <a:off x="6586538" y="2127250"/>
          <a:ext cx="14493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1" name="Equation" r:id="rId21" imgW="850680" imgH="228600" progId="Equation.DSMT4">
                  <p:embed/>
                </p:oleObj>
              </mc:Choice>
              <mc:Fallback>
                <p:oleObj name="Equation" r:id="rId21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86538" y="2127250"/>
                        <a:ext cx="144938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/>
          <p:cNvGraphicFramePr>
            <a:graphicFrameLocks noChangeAspect="1"/>
          </p:cNvGraphicFramePr>
          <p:nvPr/>
        </p:nvGraphicFramePr>
        <p:xfrm>
          <a:off x="6532563" y="2651125"/>
          <a:ext cx="15128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2" name="Equation" r:id="rId23" imgW="888840" imgH="228600" progId="Equation.DSMT4">
                  <p:embed/>
                </p:oleObj>
              </mc:Choice>
              <mc:Fallback>
                <p:oleObj name="Equation" r:id="rId23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32563" y="2651125"/>
                        <a:ext cx="151288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/>
          <p:cNvGraphicFramePr>
            <a:graphicFrameLocks noChangeAspect="1"/>
          </p:cNvGraphicFramePr>
          <p:nvPr/>
        </p:nvGraphicFramePr>
        <p:xfrm>
          <a:off x="5727700" y="3443288"/>
          <a:ext cx="32305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3" name="Equation" r:id="rId25" imgW="2019240" imgH="241200" progId="Equation.DSMT4">
                  <p:embed/>
                </p:oleObj>
              </mc:Choice>
              <mc:Fallback>
                <p:oleObj name="Equation" r:id="rId25" imgW="2019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27700" y="3443288"/>
                        <a:ext cx="3230563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개체 99"/>
          <p:cNvGraphicFramePr>
            <a:graphicFrameLocks noChangeAspect="1"/>
          </p:cNvGraphicFramePr>
          <p:nvPr/>
        </p:nvGraphicFramePr>
        <p:xfrm>
          <a:off x="5942013" y="4160838"/>
          <a:ext cx="2905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" name="Equation" r:id="rId27" imgW="1815840" imgH="241200" progId="Equation.DSMT4">
                  <p:embed/>
                </p:oleObj>
              </mc:Choice>
              <mc:Fallback>
                <p:oleObj name="Equation" r:id="rId27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42013" y="4160838"/>
                        <a:ext cx="29051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4205" y="2152650"/>
            <a:ext cx="137572" cy="93349"/>
          </a:xfrm>
          <a:prstGeom prst="rect">
            <a:avLst/>
          </a:prstGeom>
        </p:spPr>
      </p:pic>
      <p:graphicFrame>
        <p:nvGraphicFramePr>
          <p:cNvPr id="102" name="개체 101"/>
          <p:cNvGraphicFramePr>
            <a:graphicFrameLocks noChangeAspect="1"/>
          </p:cNvGraphicFramePr>
          <p:nvPr/>
        </p:nvGraphicFramePr>
        <p:xfrm>
          <a:off x="2413351" y="2104189"/>
          <a:ext cx="119341" cy="1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5" name="Equation" r:id="rId29" imgW="139680" imgH="228600" progId="Equation.DSMT4">
                  <p:embed/>
                </p:oleObj>
              </mc:Choice>
              <mc:Fallback>
                <p:oleObj name="Equation" r:id="rId29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3351" y="2104189"/>
                        <a:ext cx="119341" cy="168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그룹 105"/>
          <p:cNvGrpSpPr/>
          <p:nvPr/>
        </p:nvGrpSpPr>
        <p:grpSpPr>
          <a:xfrm>
            <a:off x="2608263" y="2846388"/>
            <a:ext cx="146489" cy="168275"/>
            <a:chOff x="2608263" y="2846388"/>
            <a:chExt cx="146489" cy="168275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34127" y="2894566"/>
              <a:ext cx="120625" cy="101579"/>
            </a:xfrm>
            <a:prstGeom prst="rect">
              <a:avLst/>
            </a:prstGeom>
          </p:spPr>
        </p:pic>
        <p:graphicFrame>
          <p:nvGraphicFramePr>
            <p:cNvPr id="103" name="개체 102"/>
            <p:cNvGraphicFramePr>
              <a:graphicFrameLocks noChangeAspect="1"/>
            </p:cNvGraphicFramePr>
            <p:nvPr/>
          </p:nvGraphicFramePr>
          <p:xfrm>
            <a:off x="2608263" y="2846388"/>
            <a:ext cx="128587" cy="1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6" name="Equation" r:id="rId31" imgW="152280" imgH="228600" progId="Equation.DSMT4">
                    <p:embed/>
                  </p:oleObj>
                </mc:Choice>
                <mc:Fallback>
                  <p:oleObj name="Equation" r:id="rId3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608263" y="2846388"/>
                          <a:ext cx="128587" cy="168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" name="그룹 109"/>
          <p:cNvGrpSpPr/>
          <p:nvPr/>
        </p:nvGrpSpPr>
        <p:grpSpPr>
          <a:xfrm>
            <a:off x="2600068" y="3809535"/>
            <a:ext cx="146489" cy="168275"/>
            <a:chOff x="2608263" y="2846388"/>
            <a:chExt cx="146489" cy="168275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34127" y="2894566"/>
              <a:ext cx="120625" cy="101579"/>
            </a:xfrm>
            <a:prstGeom prst="rect">
              <a:avLst/>
            </a:prstGeom>
          </p:spPr>
        </p:pic>
        <p:graphicFrame>
          <p:nvGraphicFramePr>
            <p:cNvPr id="112" name="개체 111"/>
            <p:cNvGraphicFramePr>
              <a:graphicFrameLocks noChangeAspect="1"/>
            </p:cNvGraphicFramePr>
            <p:nvPr/>
          </p:nvGraphicFramePr>
          <p:xfrm>
            <a:off x="2608263" y="2846388"/>
            <a:ext cx="128587" cy="1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7" name="Equation" r:id="rId33" imgW="152280" imgH="228600" progId="Equation.DSMT4">
                    <p:embed/>
                  </p:oleObj>
                </mc:Choice>
                <mc:Fallback>
                  <p:oleObj name="Equation" r:id="rId3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608263" y="2846388"/>
                          <a:ext cx="128587" cy="168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3736840" y="4422746"/>
            <a:ext cx="146489" cy="168275"/>
            <a:chOff x="2608263" y="2846388"/>
            <a:chExt cx="146489" cy="168275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34127" y="2894566"/>
              <a:ext cx="120625" cy="101579"/>
            </a:xfrm>
            <a:prstGeom prst="rect">
              <a:avLst/>
            </a:prstGeom>
          </p:spPr>
        </p:pic>
        <p:graphicFrame>
          <p:nvGraphicFramePr>
            <p:cNvPr id="115" name="개체 114"/>
            <p:cNvGraphicFramePr>
              <a:graphicFrameLocks noChangeAspect="1"/>
            </p:cNvGraphicFramePr>
            <p:nvPr/>
          </p:nvGraphicFramePr>
          <p:xfrm>
            <a:off x="2608263" y="2846388"/>
            <a:ext cx="128587" cy="1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8" name="Equation" r:id="rId35" imgW="152280" imgH="228600" progId="Equation.DSMT4">
                    <p:embed/>
                  </p:oleObj>
                </mc:Choice>
                <mc:Fallback>
                  <p:oleObj name="Equation" r:id="rId3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608263" y="2846388"/>
                          <a:ext cx="128587" cy="168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110133" y="889633"/>
            <a:ext cx="2117115" cy="1020896"/>
            <a:chOff x="2110133" y="889633"/>
            <a:chExt cx="2117115" cy="1020896"/>
          </a:xfrm>
        </p:grpSpPr>
        <p:grpSp>
          <p:nvGrpSpPr>
            <p:cNvPr id="64" name="그룹 63"/>
            <p:cNvGrpSpPr/>
            <p:nvPr/>
          </p:nvGrpSpPr>
          <p:grpSpPr>
            <a:xfrm>
              <a:off x="2131300" y="1111496"/>
              <a:ext cx="2095948" cy="799033"/>
              <a:chOff x="2457494" y="3054866"/>
              <a:chExt cx="2453510" cy="1085228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875005" y="3698789"/>
                <a:ext cx="182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2726724" y="3583459"/>
                <a:ext cx="222422" cy="2224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72" name="개체 71"/>
              <p:cNvGraphicFramePr>
                <a:graphicFrameLocks noChangeAspect="1"/>
              </p:cNvGraphicFramePr>
              <p:nvPr/>
            </p:nvGraphicFramePr>
            <p:xfrm>
              <a:off x="2603852" y="3054866"/>
              <a:ext cx="246175" cy="369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49" name="Equation" r:id="rId37" imgW="152280" imgH="228600" progId="Equation.DSMT4">
                      <p:embed/>
                    </p:oleObj>
                  </mc:Choice>
                  <mc:Fallback>
                    <p:oleObj name="Equation" r:id="rId3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603852" y="3054866"/>
                            <a:ext cx="246175" cy="3692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845179" y="3291664"/>
                <a:ext cx="9698" cy="4128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원호 73"/>
              <p:cNvSpPr/>
              <p:nvPr/>
            </p:nvSpPr>
            <p:spPr>
              <a:xfrm>
                <a:off x="2457494" y="3475529"/>
                <a:ext cx="664565" cy="664565"/>
              </a:xfrm>
              <a:prstGeom prst="arc">
                <a:avLst>
                  <a:gd name="adj1" fmla="val 15214557"/>
                  <a:gd name="adj2" fmla="val 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>
              <a:xfrm flipH="1" flipV="1">
                <a:off x="4682262" y="3287720"/>
                <a:ext cx="9698" cy="4128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원호 75"/>
              <p:cNvSpPr/>
              <p:nvPr/>
            </p:nvSpPr>
            <p:spPr>
              <a:xfrm>
                <a:off x="4324359" y="3479177"/>
                <a:ext cx="586645" cy="628865"/>
              </a:xfrm>
              <a:prstGeom prst="arc">
                <a:avLst>
                  <a:gd name="adj1" fmla="val 15214557"/>
                  <a:gd name="adj2" fmla="val 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96" name="개체 95"/>
            <p:cNvGraphicFramePr>
              <a:graphicFrameLocks noChangeAspect="1"/>
            </p:cNvGraphicFramePr>
            <p:nvPr/>
          </p:nvGraphicFramePr>
          <p:xfrm>
            <a:off x="2110133" y="1332357"/>
            <a:ext cx="210299" cy="27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0" name="Equation" r:id="rId39" imgW="152280" imgH="228600" progId="Equation.DSMT4">
                    <p:embed/>
                  </p:oleObj>
                </mc:Choice>
                <mc:Fallback>
                  <p:oleObj name="Equation" r:id="rId3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110133" y="1332357"/>
                          <a:ext cx="210299" cy="271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개체 106"/>
            <p:cNvGraphicFramePr>
              <a:graphicFrameLocks noChangeAspect="1"/>
            </p:cNvGraphicFramePr>
            <p:nvPr/>
          </p:nvGraphicFramePr>
          <p:xfrm>
            <a:off x="3698636" y="1296090"/>
            <a:ext cx="2286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1" name="Equation" r:id="rId41" imgW="164880" imgH="228600" progId="Equation.DSMT4">
                    <p:embed/>
                  </p:oleObj>
                </mc:Choice>
                <mc:Fallback>
                  <p:oleObj name="Equation" r:id="rId4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698636" y="1296090"/>
                          <a:ext cx="2286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개체 107"/>
            <p:cNvGraphicFramePr>
              <a:graphicFrameLocks noChangeAspect="1"/>
            </p:cNvGraphicFramePr>
            <p:nvPr/>
          </p:nvGraphicFramePr>
          <p:xfrm>
            <a:off x="3924873" y="1023499"/>
            <a:ext cx="227012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2" name="Equation" r:id="rId43" imgW="164880" imgH="228600" progId="Equation.DSMT4">
                    <p:embed/>
                  </p:oleObj>
                </mc:Choice>
                <mc:Fallback>
                  <p:oleObj name="Equation" r:id="rId4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924873" y="1023499"/>
                          <a:ext cx="227012" cy="271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타원 108"/>
            <p:cNvSpPr/>
            <p:nvPr/>
          </p:nvSpPr>
          <p:spPr>
            <a:xfrm>
              <a:off x="3910705" y="889633"/>
              <a:ext cx="190007" cy="1637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2469593" y="972897"/>
              <a:ext cx="1524000" cy="601362"/>
            </a:xfrm>
            <a:custGeom>
              <a:avLst/>
              <a:gdLst>
                <a:gd name="connsiteX0" fmla="*/ 0 w 1524000"/>
                <a:gd name="connsiteY0" fmla="*/ 601362 h 601362"/>
                <a:gd name="connsiteX1" fmla="*/ 650789 w 1524000"/>
                <a:gd name="connsiteY1" fmla="*/ 214184 h 601362"/>
                <a:gd name="connsiteX2" fmla="*/ 1524000 w 1524000"/>
                <a:gd name="connsiteY2" fmla="*/ 0 h 6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601362">
                  <a:moveTo>
                    <a:pt x="0" y="601362"/>
                  </a:moveTo>
                  <a:cubicBezTo>
                    <a:pt x="198394" y="457886"/>
                    <a:pt x="396789" y="314411"/>
                    <a:pt x="650789" y="214184"/>
                  </a:cubicBezTo>
                  <a:cubicBezTo>
                    <a:pt x="904789" y="113957"/>
                    <a:pt x="1214394" y="56978"/>
                    <a:pt x="1524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>
              <a:off x="3524036" y="1053398"/>
              <a:ext cx="0" cy="53220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9" name="개체 118"/>
            <p:cNvGraphicFramePr>
              <a:graphicFrameLocks noChangeAspect="1"/>
            </p:cNvGraphicFramePr>
            <p:nvPr/>
          </p:nvGraphicFramePr>
          <p:xfrm>
            <a:off x="3098800" y="1233488"/>
            <a:ext cx="439738" cy="24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3" name="Equation" r:id="rId45" imgW="317160" imgH="203040" progId="Equation.DSMT4">
                    <p:embed/>
                  </p:oleObj>
                </mc:Choice>
                <mc:Fallback>
                  <p:oleObj name="Equation" r:id="rId45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098800" y="1233488"/>
                          <a:ext cx="439738" cy="242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직선 화살표 연결선 119"/>
            <p:cNvCxnSpPr/>
            <p:nvPr/>
          </p:nvCxnSpPr>
          <p:spPr>
            <a:xfrm>
              <a:off x="2484187" y="1696954"/>
              <a:ext cx="10465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1" name="개체 120"/>
            <p:cNvGraphicFramePr>
              <a:graphicFrameLocks noChangeAspect="1"/>
            </p:cNvGraphicFramePr>
            <p:nvPr/>
          </p:nvGraphicFramePr>
          <p:xfrm>
            <a:off x="2906199" y="1743479"/>
            <a:ext cx="176213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4" name="Equation" r:id="rId47" imgW="126720" imgH="139680" progId="Equation.DSMT4">
                    <p:embed/>
                  </p:oleObj>
                </mc:Choice>
                <mc:Fallback>
                  <p:oleObj name="Equation" r:id="rId47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906199" y="1743479"/>
                          <a:ext cx="176213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타원 121"/>
            <p:cNvSpPr/>
            <p:nvPr/>
          </p:nvSpPr>
          <p:spPr>
            <a:xfrm>
              <a:off x="3901916" y="1491878"/>
              <a:ext cx="190007" cy="16376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23" name="개체 122"/>
          <p:cNvGraphicFramePr>
            <a:graphicFrameLocks noChangeAspect="1"/>
          </p:cNvGraphicFramePr>
          <p:nvPr/>
        </p:nvGraphicFramePr>
        <p:xfrm>
          <a:off x="4686972" y="696819"/>
          <a:ext cx="2081456" cy="33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5" name="Equation" r:id="rId49" imgW="1714320" imgH="241200" progId="Equation.DSMT4">
                  <p:embed/>
                </p:oleObj>
              </mc:Choice>
              <mc:Fallback>
                <p:oleObj name="Equation" r:id="rId49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686972" y="696819"/>
                        <a:ext cx="2081456" cy="33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974319" y="1886929"/>
            <a:ext cx="7054351" cy="3004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굽은 화살표 3"/>
          <p:cNvSpPr/>
          <p:nvPr/>
        </p:nvSpPr>
        <p:spPr>
          <a:xfrm flipH="1">
            <a:off x="6193027" y="970655"/>
            <a:ext cx="1282905" cy="4040714"/>
          </a:xfrm>
          <a:prstGeom prst="ben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305168" y="2294161"/>
            <a:ext cx="7253" cy="95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27399" y="3221613"/>
            <a:ext cx="130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1" name="개체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93280"/>
              </p:ext>
            </p:extLst>
          </p:nvPr>
        </p:nvGraphicFramePr>
        <p:xfrm>
          <a:off x="4954249" y="1529387"/>
          <a:ext cx="15001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6" name="Equation" r:id="rId51" imgW="901440" imgH="482400" progId="Equation.DSMT4">
                  <p:embed/>
                </p:oleObj>
              </mc:Choice>
              <mc:Fallback>
                <p:oleObj name="Equation" r:id="rId51" imgW="901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954249" y="1529387"/>
                        <a:ext cx="1500187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4" name="직선 화살표 연결선 123"/>
          <p:cNvCxnSpPr/>
          <p:nvPr/>
        </p:nvCxnSpPr>
        <p:spPr>
          <a:xfrm flipV="1">
            <a:off x="3905278" y="1476375"/>
            <a:ext cx="864640" cy="121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51543" y="2666925"/>
            <a:ext cx="130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위치에 따른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deformation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6" name="개체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19616"/>
              </p:ext>
            </p:extLst>
          </p:nvPr>
        </p:nvGraphicFramePr>
        <p:xfrm>
          <a:off x="4686972" y="1080832"/>
          <a:ext cx="1562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7" name="Equation" r:id="rId53" imgW="939600" imgH="253800" progId="Equation.DSMT4">
                  <p:embed/>
                </p:oleObj>
              </mc:Choice>
              <mc:Fallback>
                <p:oleObj name="Equation" r:id="rId53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686972" y="1080832"/>
                        <a:ext cx="1562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7229264" y="2566720"/>
            <a:ext cx="91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inverse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 flipV="1">
            <a:off x="5587058" y="2298105"/>
            <a:ext cx="97924" cy="54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75531" y="2705871"/>
            <a:ext cx="130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dis, slope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79560" y="3571860"/>
            <a:ext cx="4705563" cy="6176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slope</a:t>
            </a:r>
            <a:r>
              <a:rPr lang="ko-KR" altLang="en-US" dirty="0" smtClean="0"/>
              <a:t>을 알면 </a:t>
            </a:r>
            <a:r>
              <a:rPr lang="en-US" altLang="ko-KR" dirty="0" smtClean="0"/>
              <a:t>shape matrix</a:t>
            </a:r>
            <a:r>
              <a:rPr lang="ko-KR" altLang="en-US" dirty="0" smtClean="0"/>
              <a:t>를 통해 보의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따른 빔의 </a:t>
            </a:r>
            <a:r>
              <a:rPr lang="ko-KR" altLang="en-US" dirty="0" smtClean="0"/>
              <a:t>변형을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1865575" y="4644512"/>
            <a:ext cx="3136638" cy="1178663"/>
            <a:chOff x="3439751" y="5495925"/>
            <a:chExt cx="3136638" cy="1178663"/>
          </a:xfrm>
        </p:grpSpPr>
        <p:cxnSp>
          <p:nvCxnSpPr>
            <p:cNvPr id="131" name="직선 연결선 130"/>
            <p:cNvCxnSpPr/>
            <p:nvPr/>
          </p:nvCxnSpPr>
          <p:spPr>
            <a:xfrm>
              <a:off x="3890637" y="6404308"/>
              <a:ext cx="2034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3725669" y="6293721"/>
              <a:ext cx="247452" cy="2132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5794647" y="6314153"/>
              <a:ext cx="247452" cy="2132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34" name="개체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416797"/>
                </p:ext>
              </p:extLst>
            </p:nvPr>
          </p:nvGraphicFramePr>
          <p:xfrm>
            <a:off x="3439751" y="6041421"/>
            <a:ext cx="409575" cy="214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8" name="Equation" r:id="rId55" imgW="368280" imgH="228600" progId="Equation.DSMT4">
                    <p:embed/>
                  </p:oleObj>
                </mc:Choice>
                <mc:Fallback>
                  <p:oleObj name="Equation" r:id="rId55" imgW="368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3439751" y="6041421"/>
                          <a:ext cx="409575" cy="2144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개체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5202541"/>
                </p:ext>
              </p:extLst>
            </p:nvPr>
          </p:nvGraphicFramePr>
          <p:xfrm>
            <a:off x="3776663" y="5495925"/>
            <a:ext cx="4095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9" name="Equation" r:id="rId57" imgW="368280" imgH="228600" progId="Equation.DSMT4">
                    <p:embed/>
                  </p:oleObj>
                </mc:Choice>
                <mc:Fallback>
                  <p:oleObj name="Equation" r:id="rId57" imgW="368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3776663" y="5495925"/>
                          <a:ext cx="409575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6" name="직선 화살표 연결선 135"/>
            <p:cNvCxnSpPr/>
            <p:nvPr/>
          </p:nvCxnSpPr>
          <p:spPr>
            <a:xfrm flipH="1" flipV="1">
              <a:off x="3857454" y="6013925"/>
              <a:ext cx="10789" cy="395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원호 136"/>
            <p:cNvSpPr/>
            <p:nvPr/>
          </p:nvSpPr>
          <p:spPr>
            <a:xfrm>
              <a:off x="3583195" y="5695615"/>
              <a:ext cx="488314" cy="420872"/>
            </a:xfrm>
            <a:prstGeom prst="arc">
              <a:avLst>
                <a:gd name="adj1" fmla="val 18153715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38" name="개체 1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2362762"/>
                </p:ext>
              </p:extLst>
            </p:nvPr>
          </p:nvGraphicFramePr>
          <p:xfrm>
            <a:off x="6128714" y="6255263"/>
            <a:ext cx="4476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0" name="Equation" r:id="rId59" imgW="406080" imgH="228600" progId="Equation.DSMT4">
                    <p:embed/>
                  </p:oleObj>
                </mc:Choice>
                <mc:Fallback>
                  <p:oleObj name="Equation" r:id="rId59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6128714" y="6255263"/>
                          <a:ext cx="447675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개체 1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303280"/>
                </p:ext>
              </p:extLst>
            </p:nvPr>
          </p:nvGraphicFramePr>
          <p:xfrm>
            <a:off x="5965201" y="6056826"/>
            <a:ext cx="45402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1" name="Equation" r:id="rId61" imgW="406080" imgH="228600" progId="Equation.DSMT4">
                    <p:embed/>
                  </p:oleObj>
                </mc:Choice>
                <mc:Fallback>
                  <p:oleObj name="Equation" r:id="rId61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5965201" y="6056826"/>
                          <a:ext cx="454025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원호 139"/>
            <p:cNvSpPr/>
            <p:nvPr/>
          </p:nvSpPr>
          <p:spPr>
            <a:xfrm>
              <a:off x="5595754" y="6245463"/>
              <a:ext cx="497889" cy="429125"/>
            </a:xfrm>
            <a:prstGeom prst="arc">
              <a:avLst>
                <a:gd name="adj1" fmla="val 15214557"/>
                <a:gd name="adj2" fmla="val 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3725669" y="5808541"/>
              <a:ext cx="247452" cy="2132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43" name="개체 1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789982"/>
                </p:ext>
              </p:extLst>
            </p:nvPr>
          </p:nvGraphicFramePr>
          <p:xfrm>
            <a:off x="4286187" y="6142022"/>
            <a:ext cx="520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2" name="Equation" r:id="rId63" imgW="520560" imgH="203040" progId="Equation.DSMT4">
                    <p:embed/>
                  </p:oleObj>
                </mc:Choice>
                <mc:Fallback>
                  <p:oleObj name="Equation" r:id="rId63" imgW="520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4286187" y="6142022"/>
                          <a:ext cx="5207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4" name="직선 화살표 연결선 143"/>
            <p:cNvCxnSpPr/>
            <p:nvPr/>
          </p:nvCxnSpPr>
          <p:spPr>
            <a:xfrm>
              <a:off x="4937498" y="6041421"/>
              <a:ext cx="4763" cy="3675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5" name="개체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07092"/>
              </p:ext>
            </p:extLst>
          </p:nvPr>
        </p:nvGraphicFramePr>
        <p:xfrm>
          <a:off x="3480944" y="5851934"/>
          <a:ext cx="2344463" cy="42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3" name="Equation" r:id="rId65" imgW="1257120" imgH="228600" progId="Equation.DSMT4">
                  <p:embed/>
                </p:oleObj>
              </mc:Choice>
              <mc:Fallback>
                <p:oleObj name="Equation" r:id="rId65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3480944" y="5851934"/>
                        <a:ext cx="2344463" cy="426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개체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89890"/>
              </p:ext>
            </p:extLst>
          </p:nvPr>
        </p:nvGraphicFramePr>
        <p:xfrm>
          <a:off x="2549413" y="5898601"/>
          <a:ext cx="970939" cy="37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4" name="Equation" r:id="rId67" imgW="520560" imgH="203040" progId="Equation.DSMT4">
                  <p:embed/>
                </p:oleObj>
              </mc:Choice>
              <mc:Fallback>
                <p:oleObj name="Equation" r:id="rId67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549413" y="5898601"/>
                        <a:ext cx="970939" cy="378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슬라이드 번호 개체 틀 161"/>
          <p:cNvSpPr txBox="1">
            <a:spLocks/>
          </p:cNvSpPr>
          <p:nvPr/>
        </p:nvSpPr>
        <p:spPr>
          <a:xfrm>
            <a:off x="6268057" y="5321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1883CF-A9F9-466E-9271-267989F707C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306595" y="4781718"/>
            <a:ext cx="1993556" cy="762347"/>
          </a:xfrm>
          <a:custGeom>
            <a:avLst/>
            <a:gdLst>
              <a:gd name="connsiteX0" fmla="*/ 0 w 1993556"/>
              <a:gd name="connsiteY0" fmla="*/ 268077 h 762347"/>
              <a:gd name="connsiteX1" fmla="*/ 354227 w 1993556"/>
              <a:gd name="connsiteY1" fmla="*/ 12704 h 762347"/>
              <a:gd name="connsiteX2" fmla="*/ 1449859 w 1993556"/>
              <a:gd name="connsiteY2" fmla="*/ 622304 h 762347"/>
              <a:gd name="connsiteX3" fmla="*/ 1993556 w 1993556"/>
              <a:gd name="connsiteY3" fmla="*/ 762347 h 76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556" h="762347">
                <a:moveTo>
                  <a:pt x="0" y="268077"/>
                </a:moveTo>
                <a:cubicBezTo>
                  <a:pt x="56292" y="110871"/>
                  <a:pt x="112584" y="-46334"/>
                  <a:pt x="354227" y="12704"/>
                </a:cubicBezTo>
                <a:cubicBezTo>
                  <a:pt x="595870" y="71742"/>
                  <a:pt x="1176638" y="497364"/>
                  <a:pt x="1449859" y="622304"/>
                </a:cubicBezTo>
                <a:cubicBezTo>
                  <a:pt x="1723080" y="747244"/>
                  <a:pt x="1901567" y="740380"/>
                  <a:pt x="1993556" y="7623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576"/>
            <a:ext cx="1684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3. Basic elements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59" y="488658"/>
            <a:ext cx="153500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Preliminaries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Interpolataion 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shap func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Formulas for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element matricies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Linear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Quadratic Triangle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Bilinear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Quadratic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Rectangle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 Solid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element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Choice of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interpolation funcs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Improved Triangles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Quardrilaterals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Nodal loads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Stress Calc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Nature of a FEM</a:t>
            </a:r>
          </a:p>
          <a:p>
            <a:pPr>
              <a:lnSpc>
                <a:spcPct val="120000"/>
              </a:lnSpc>
            </a:pP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54660" y="0"/>
            <a:ext cx="0" cy="5143500"/>
          </a:xfrm>
          <a:prstGeom prst="line">
            <a:avLst/>
          </a:prstGeom>
          <a:ln>
            <a:gradFill>
              <a:gsLst>
                <a:gs pos="38000">
                  <a:srgbClr val="81838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4977" y="785221"/>
            <a:ext cx="7087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system               vs        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Lumped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4899" y="49365"/>
            <a:ext cx="601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function?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9658" y="5424121"/>
            <a:ext cx="8629898" cy="457277"/>
          </a:xfrm>
          <a:prstGeom prst="rect">
            <a:avLst/>
          </a:prstGeom>
          <a:solidFill>
            <a:schemeClr val="accent6">
              <a:lumMod val="20000"/>
              <a:lumOff val="8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3835" y="5467316"/>
            <a:ext cx="1779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modes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7072" y="5464501"/>
            <a:ext cx="177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182490" y="5493334"/>
                <a:ext cx="2776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element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90" y="5493334"/>
                <a:ext cx="277662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09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83CF-A9F9-466E-9271-267989F707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89876" y="382612"/>
            <a:ext cx="68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FVS                                 Approximate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99" y="1347530"/>
            <a:ext cx="2783885" cy="106659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rcRect r="31836"/>
          <a:stretch/>
        </p:blipFill>
        <p:spPr>
          <a:xfrm>
            <a:off x="2048737" y="2414127"/>
            <a:ext cx="2481848" cy="1896247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2238686" y="3978876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710119" y="3833434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195064" y="4185515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613238" y="3845538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082727" y="3978876"/>
            <a:ext cx="90616" cy="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오른쪽 화살표 3"/>
          <p:cNvSpPr/>
          <p:nvPr/>
        </p:nvSpPr>
        <p:spPr>
          <a:xfrm>
            <a:off x="4754423" y="3855402"/>
            <a:ext cx="1238492" cy="26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612786" y="3682404"/>
            <a:ext cx="208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여러 개의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이용하여 표현가능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4319" y="4756638"/>
            <a:ext cx="1343025" cy="2095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rcRect t="1" b="15449"/>
          <a:stretch/>
        </p:blipFill>
        <p:spPr>
          <a:xfrm>
            <a:off x="3456840" y="4626220"/>
            <a:ext cx="771525" cy="386563"/>
          </a:xfrm>
          <a:prstGeom prst="rect">
            <a:avLst/>
          </a:prstGeom>
        </p:spPr>
      </p:pic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51645"/>
              </p:ext>
            </p:extLst>
          </p:nvPr>
        </p:nvGraphicFramePr>
        <p:xfrm>
          <a:off x="2430370" y="4366074"/>
          <a:ext cx="1529387" cy="2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9" imgW="1180800" imgH="228600" progId="Equation.DSMT4">
                  <p:embed/>
                </p:oleObj>
              </mc:Choice>
              <mc:Fallback>
                <p:oleObj name="Equation" r:id="rId9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0370" y="4366074"/>
                        <a:ext cx="1529387" cy="29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7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1735</Words>
  <Application>Microsoft Office PowerPoint</Application>
  <PresentationFormat>화면 슬라이드 쇼(4:3)</PresentationFormat>
  <Paragraphs>559</Paragraphs>
  <Slides>20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신헌섭</dc:creator>
  <cp:lastModifiedBy>신헌섭</cp:lastModifiedBy>
  <cp:revision>58</cp:revision>
  <dcterms:created xsi:type="dcterms:W3CDTF">2015-03-16T02:26:31Z</dcterms:created>
  <dcterms:modified xsi:type="dcterms:W3CDTF">2015-03-17T09:52:31Z</dcterms:modified>
</cp:coreProperties>
</file>