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3" r:id="rId3"/>
    <p:sldId id="261" r:id="rId4"/>
    <p:sldId id="259" r:id="rId5"/>
    <p:sldId id="262" r:id="rId6"/>
    <p:sldId id="264" r:id="rId7"/>
    <p:sldId id="260" r:id="rId8"/>
    <p:sldId id="257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1278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2021-10-21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4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42AE2B-1D1E-475F-A7D3-BA255FB431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1043F8-3699-4173-A9FA-C8E28B14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FD73979-918F-4130-B43C-4B47B6810A8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Unstructured version of MUSCL-type reconstruction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altLang="ko-KR" dirty="0"/>
                  <a:t> be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mode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altLang="ko-KR" dirty="0"/>
                  <a:t> be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mode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can be reconstructed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MLP-u1</a:t>
                </a:r>
              </a:p>
              <a:p>
                <a:pPr lvl="2">
                  <a:buNone/>
                </a:pPr>
                <a:r>
                  <a:rPr lang="en-US" altLang="ko-KR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n-lt"/>
                  </a:rPr>
                  <a:t> be an allowable scale factor at vertex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>
                    <a:latin typeface="+mn-lt"/>
                  </a:rPr>
                  <a:t> which satisfy maximum principle.</a:t>
                </a:r>
              </a:p>
              <a:p>
                <a:pPr lvl="2">
                  <a:buNone/>
                </a:pPr>
                <a:endParaRPr lang="en-US" altLang="ko-KR" dirty="0">
                  <a:latin typeface="+mn-lt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𝑚𝑖𝑛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𝓅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𝑎𝑥</m:t>
                                        </m:r>
                                      </m:sup>
                                    </m:sSub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𝓅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𝓅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:r>
                  <a:rPr lang="en-US" altLang="ko-KR" b="0" dirty="0">
                    <a:latin typeface="+mn-lt"/>
                  </a:rPr>
                  <a:t>Let our target cell have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b="0" dirty="0">
                    <a:latin typeface="+mn-lt"/>
                  </a:rPr>
                  <a:t> vertexes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+mn-lt"/>
                  </a:rPr>
                  <a:t>.</a:t>
                </a:r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𝑀𝐿𝑃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FD73979-918F-4130-B43C-4B47B6810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285236-8C1A-4FB4-B471-9D8C9D6BF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71E5E64-E767-42A6-B47C-1FB952156B2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P1-projected MLP Condition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be element.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 be a vertex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altLang="ko-KR" dirty="0"/>
                  <a:t> be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mode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dirty="0"/>
                  <a:t> be a minimum and maximum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among the cells sharing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Then P1-projected MLP condition is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sub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does not satisfy P1-projected MLP condition.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Then we assume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includes a discontinuity.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71E5E64-E767-42A6-B47C-1FB952156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00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350E26-BCDF-4126-A065-F26CE606E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DD2C952-5797-475B-8ED2-A24ED71C0E1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MLP Smooth Extrema Detector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be an element.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 be a vertex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altLang="ko-KR" dirty="0"/>
                  <a:t> be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mode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altLang="ko-KR" dirty="0"/>
                  <a:t> be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mode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dirty="0"/>
                  <a:t> be a minimum and maximum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among the cells sharing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∏"/>
                                  <m:sub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li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order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term</m:t>
                          </m:r>
                        </m:lim>
                      </m:limLow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 high order term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r>
                  <a:rPr lang="en-US" altLang="ko-KR" dirty="0"/>
                  <a:t>Then we assume that local maximum exists near the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 high order term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r>
                  <a:rPr lang="en-US" altLang="ko-KR" dirty="0"/>
                  <a:t>Then we assume that local minimum exists near the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DD2C952-5797-475B-8ED2-A24ED71C0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DF1A60-16B9-4064-B827-D2B04C20E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C0027D-5EE7-45E9-A8D3-F1BA1A1E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A631F8D-70ED-4086-9164-8160692BAC8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MLP Smooth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Extrema Detector on Triangle Elements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Let solution is sufficiently smooth and the grid size is suitably small.</a:t>
                </a:r>
              </a:p>
              <a:p>
                <a:pPr lvl="2"/>
                <a:r>
                  <a:rPr lang="en-US" altLang="ko-KR" dirty="0"/>
                  <a:t>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mode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altLang="ko-KR" dirty="0"/>
                  <a:t> 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Thus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p>
                  </m:oMath>
                </a14:m>
                <a:r>
                  <a:rPr lang="en-US" altLang="ko-KR" dirty="0"/>
                  <a:t> be a triangle element.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 be a vertex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be a vector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p>
                  </m:oMath>
                </a14:m>
                <a:r>
                  <a:rPr lang="en-US" altLang="ko-KR" dirty="0"/>
                  <a:t> interior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sup>
                            </m:sSup>
                          </m:e>
                        </m:d>
                      </m:sup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A631F8D-70ED-4086-9164-8160692BA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8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98AF739-5052-45FC-A5B4-5FD42D06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Orthogonal Projection on Part of Element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be non simplex element.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p>
                  </m:oMath>
                </a14:m>
                <a:r>
                  <a:rPr lang="en-US" altLang="ko-KR" dirty="0"/>
                  <a:t> be element as a part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 be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bSup>
                  </m:oMath>
                </a14:m>
                <a:r>
                  <a:rPr lang="en-US" altLang="ko-KR" dirty="0"/>
                  <a:t> be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-285750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>
                  <a:latin typeface="+mn-lt"/>
                </a:endParaRPr>
              </a:p>
              <a:p>
                <a:pPr marL="441450" lvl="2" indent="-171450"/>
                <a:r>
                  <a:rPr lang="en-US" altLang="ko-KR" dirty="0">
                    <a:latin typeface="+mn-lt"/>
                  </a:rPr>
                  <a:t>Then </a:t>
                </a:r>
              </a:p>
              <a:p>
                <a:pPr marL="441450" lvl="2" indent="-171450"/>
                <a:endParaRPr lang="en-US" altLang="ko-KR" dirty="0">
                  <a:latin typeface="+mn-lt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>
                  <a:latin typeface="+mn-lt"/>
                </a:endParaRPr>
              </a:p>
              <a:p>
                <a:pPr lvl="2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p>
                              </m:sSup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41450" lvl="2" indent="-171450"/>
                <a:endParaRPr lang="en-US" altLang="ko-KR" dirty="0"/>
              </a:p>
              <a:p>
                <a:pPr marL="441450" lvl="2" indent="-171450"/>
                <a:r>
                  <a:rPr lang="en-US" altLang="ko-KR" dirty="0"/>
                  <a:t>In generally</a:t>
                </a:r>
              </a:p>
              <a:p>
                <a:pPr marL="441450" lvl="2" indent="-171450"/>
                <a:endParaRPr lang="en-US" altLang="ko-KR" dirty="0"/>
              </a:p>
              <a:p>
                <a:pPr marL="270000"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≠</m:t>
                      </m:r>
                      <m:nary>
                        <m:naryPr>
                          <m:chr m:val="∏"/>
                          <m:sub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p>
                              </m:sSup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pPr marL="270000" lvl="2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31AF63-4C86-477E-A40C-7F59CC8A9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D62C2A-3AC4-4C08-9EDF-9ABC9605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0BA8ABF-65BD-4791-A5A2-A8E43D5352E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2"/>
                <a:r>
                  <a:rPr lang="en-US" altLang="ko-KR" dirty="0"/>
                  <a:t>Let solution is sufficiently smooth and the grid size is suitably small.</a:t>
                </a:r>
              </a:p>
              <a:p>
                <a:pPr lvl="2"/>
                <a:r>
                  <a:rPr lang="en-US" altLang="ko-KR" dirty="0"/>
                  <a:t>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mode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altLang="ko-KR" dirty="0"/>
                  <a:t> 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Thus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 </a:t>
                </a:r>
              </a:p>
              <a:p>
                <a:pPr lvl="2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sub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∏"/>
                          <m:sub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p>
                              </m:sSup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  <a:p>
                <a:pPr lvl="2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0BA8ABF-65BD-4791-A5A2-A8E43D535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50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B1D6C-7422-4C87-8E21-07286277ED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FAC2D6-3928-461F-97B1-911AC737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0386E80-6B6A-41AA-9D91-EDB806650FD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Smooth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Extrema Detector on Quadrilateral Elements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be a quadrilateral element.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 be a vertex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be a vector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interior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sub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not guaranteed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0386E80-6B6A-41AA-9D91-EDB806650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9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98AF739-5052-45FC-A5B4-5FD42D06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Orthogonal Projection on Part of Element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be non simplex element.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p>
                  </m:oMath>
                </a14:m>
                <a:r>
                  <a:rPr lang="en-US" altLang="ko-KR" dirty="0"/>
                  <a:t> be element as a part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 be orthonormal bases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bSup>
                  </m:oMath>
                </a14:m>
                <a:r>
                  <a:rPr lang="en-US" altLang="ko-KR" dirty="0"/>
                  <a:t> be orthonormal bases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p>
                  </m:oMath>
                </a14:m>
                <a:r>
                  <a:rPr lang="en-US" altLang="ko-KR" dirty="0"/>
                  <a:t> can be express as follow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Where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bSup>
                  </m:oMath>
                </a14:m>
                <a:r>
                  <a:rPr lang="en-US" altLang="ko-KR" dirty="0"/>
                  <a:t> is a basis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p>
                  </m:oMath>
                </a14:m>
                <a:r>
                  <a:rPr lang="en-US" altLang="ko-KR" dirty="0"/>
                  <a:t> and we call it simplex bases and we call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∆</m:t>
                        </m:r>
                      </m:sup>
                    </m:sSubSup>
                  </m:oMath>
                </a14:m>
                <a:r>
                  <a:rPr lang="en-US" altLang="ko-KR" dirty="0"/>
                  <a:t> projected bases</a:t>
                </a:r>
              </a:p>
              <a:p>
                <a:pPr lvl="2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1714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37292</TotalTime>
  <Words>670</Words>
  <Application>Microsoft Office PowerPoint</Application>
  <PresentationFormat>화면 슬라이드 쇼(4:3)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681</cp:revision>
  <cp:lastPrinted>2014-06-13T04:20:56Z</cp:lastPrinted>
  <dcterms:created xsi:type="dcterms:W3CDTF">2013-07-24T10:28:45Z</dcterms:created>
  <dcterms:modified xsi:type="dcterms:W3CDTF">2021-10-21T11:55:55Z</dcterms:modified>
</cp:coreProperties>
</file>