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63" r:id="rId5"/>
    <p:sldId id="256" r:id="rId6"/>
    <p:sldId id="257" r:id="rId7"/>
    <p:sldId id="259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074593-423B-4858-AF19-DA4F441612F4}">
          <p14:sldIdLst>
            <p14:sldId id="260"/>
            <p14:sldId id="262"/>
            <p14:sldId id="261"/>
            <p14:sldId id="263"/>
            <p14:sldId id="256"/>
            <p14:sldId id="257"/>
          </p14:sldIdLst>
        </p14:section>
        <p14:section name="회고록" id="{D6A6E14D-B879-4054-BB63-6F3A7D1A5F58}">
          <p14:sldIdLst>
            <p14:sldId id="259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-570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4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6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08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8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16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9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8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0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44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7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1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A42AD-E6DF-43A8-BCEE-31B231F72482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88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5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3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5.png"/><Relationship Id="rId10" Type="http://schemas.openxmlformats.org/officeDocument/2006/relationships/image" Target="../media/image32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38128" y="1110343"/>
            <a:ext cx="0" cy="4963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418253" y="1939469"/>
            <a:ext cx="5439747" cy="1269210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6" idx="6"/>
          </p:cNvCxnSpPr>
          <p:nvPr/>
        </p:nvCxnSpPr>
        <p:spPr>
          <a:xfrm flipH="1">
            <a:off x="4138125" y="2574073"/>
            <a:ext cx="2719875" cy="3500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𝐎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1364" r="-1136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/>
          <p:cNvCxnSpPr>
            <a:endCxn id="6" idx="6"/>
          </p:cNvCxnSpPr>
          <p:nvPr/>
        </p:nvCxnSpPr>
        <p:spPr>
          <a:xfrm flipV="1">
            <a:off x="4138125" y="2574073"/>
            <a:ext cx="2719875" cy="18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375" r="-9375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/>
          <p:cNvCxnSpPr/>
          <p:nvPr/>
        </p:nvCxnSpPr>
        <p:spPr>
          <a:xfrm flipH="1">
            <a:off x="4138125" y="2146041"/>
            <a:ext cx="2038389" cy="3928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6" idx="6"/>
          </p:cNvCxnSpPr>
          <p:nvPr/>
        </p:nvCxnSpPr>
        <p:spPr>
          <a:xfrm>
            <a:off x="6176513" y="2146041"/>
            <a:ext cx="681487" cy="428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111" r="-1269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/>
          <p:cNvCxnSpPr/>
          <p:nvPr/>
        </p:nvCxnSpPr>
        <p:spPr>
          <a:xfrm flipH="1">
            <a:off x="4138125" y="2146041"/>
            <a:ext cx="2038388" cy="437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0345" r="-1206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그룹 38"/>
          <p:cNvGrpSpPr/>
          <p:nvPr/>
        </p:nvGrpSpPr>
        <p:grpSpPr>
          <a:xfrm>
            <a:off x="7250607" y="2097624"/>
            <a:ext cx="606490" cy="466531"/>
            <a:chOff x="7165910" y="755780"/>
            <a:chExt cx="606490" cy="466531"/>
          </a:xfrm>
        </p:grpSpPr>
        <p:cxnSp>
          <p:nvCxnSpPr>
            <p:cNvPr id="30" name="직선 화살표 연결선 29"/>
            <p:cNvCxnSpPr/>
            <p:nvPr/>
          </p:nvCxnSpPr>
          <p:spPr>
            <a:xfrm>
              <a:off x="7165910" y="1222310"/>
              <a:ext cx="6064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7165910" y="804197"/>
              <a:ext cx="245107" cy="4181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5837285" y="1633436"/>
            <a:ext cx="734000" cy="466531"/>
            <a:chOff x="6795459" y="755780"/>
            <a:chExt cx="796474" cy="466531"/>
          </a:xfrm>
        </p:grpSpPr>
        <p:cxnSp>
          <p:nvCxnSpPr>
            <p:cNvPr id="41" name="직선 화살표 연결선 40"/>
            <p:cNvCxnSpPr/>
            <p:nvPr/>
          </p:nvCxnSpPr>
          <p:spPr>
            <a:xfrm flipH="1" flipV="1">
              <a:off x="6795459" y="989045"/>
              <a:ext cx="370451" cy="233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7165910" y="1009234"/>
              <a:ext cx="426023" cy="213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727" r="-113636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727" r="-10681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blipFill rotWithShape="0">
                <a:blip r:embed="rId10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364" r="-9091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54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312967" y="2951338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650354" y="34879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>
            <a:cxnSpLocks/>
          </p:cNvCxnSpPr>
          <p:nvPr/>
        </p:nvCxnSpPr>
        <p:spPr>
          <a:xfrm>
            <a:off x="3263807" y="1215586"/>
            <a:ext cx="0" cy="2074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546082" y="2303490"/>
            <a:ext cx="875338" cy="12109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blipFill>
                <a:blip r:embed="rId6"/>
                <a:stretch>
                  <a:fillRect l="-1515" t="-3571" r="-3030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blipFill>
                <a:blip r:embed="rId7"/>
                <a:stretch>
                  <a:fillRect l="-1493" t="-1754" b="-1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C93B29A1-F190-44D3-A9D0-DFAD4F83776E}"/>
              </a:ext>
            </a:extLst>
          </p:cNvPr>
          <p:cNvCxnSpPr>
            <a:cxnSpLocks/>
          </p:cNvCxnSpPr>
          <p:nvPr/>
        </p:nvCxnSpPr>
        <p:spPr>
          <a:xfrm flipH="1">
            <a:off x="605481" y="1699473"/>
            <a:ext cx="3601995" cy="2921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07B5ABC4-CAA0-493B-ACDF-C42A51522079}"/>
                  </a:ext>
                </a:extLst>
              </p:cNvPr>
              <p:cNvSpPr txBox="1"/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B5ABC4-CAA0-493B-ACDF-C42A51522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blipFill>
                <a:blip r:embed="rId8"/>
                <a:stretch>
                  <a:fillRect l="-5882" r="-392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782BF86B-4207-4FE7-8DAC-CEB1861B292A}"/>
              </a:ext>
            </a:extLst>
          </p:cNvPr>
          <p:cNvCxnSpPr>
            <a:cxnSpLocks/>
          </p:cNvCxnSpPr>
          <p:nvPr/>
        </p:nvCxnSpPr>
        <p:spPr>
          <a:xfrm>
            <a:off x="3256557" y="1229955"/>
            <a:ext cx="1289525" cy="1072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5DB3AE05-D351-4E8F-8481-E70A4D8B443E}"/>
                  </a:ext>
                </a:extLst>
              </p:cNvPr>
              <p:cNvSpPr txBox="1"/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𝐝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B3AE05-D351-4E8F-8481-E70A4D8B4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blipFill>
                <a:blip r:embed="rId9"/>
                <a:stretch>
                  <a:fillRect l="-18421" r="-18421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F5FC4C0A-B591-4F3B-BD15-9D9E5EC72772}"/>
              </a:ext>
            </a:extLst>
          </p:cNvPr>
          <p:cNvCxnSpPr>
            <a:cxnSpLocks/>
          </p:cNvCxnSpPr>
          <p:nvPr/>
        </p:nvCxnSpPr>
        <p:spPr>
          <a:xfrm>
            <a:off x="3271058" y="3276796"/>
            <a:ext cx="2150362" cy="237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EC18DB71-3399-4E5E-B321-6A9670FF95D7}"/>
                  </a:ext>
                </a:extLst>
              </p:cNvPr>
              <p:cNvSpPr txBox="1"/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C18DB71-3399-4E5E-B321-6A9670FF9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blipFill>
                <a:blip r:embed="rId10"/>
                <a:stretch>
                  <a:fillRect l="-12500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48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196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F54825A1-879E-45C3-84C9-39758CFBC1AD}"/>
              </a:ext>
            </a:extLst>
          </p:cNvPr>
          <p:cNvGrpSpPr/>
          <p:nvPr/>
        </p:nvGrpSpPr>
        <p:grpSpPr>
          <a:xfrm>
            <a:off x="4988644" y="1271662"/>
            <a:ext cx="1213333" cy="1984722"/>
            <a:chOff x="4574692" y="1271662"/>
            <a:chExt cx="1213333" cy="1984722"/>
          </a:xfrm>
        </p:grpSpPr>
        <p:cxnSp>
          <p:nvCxnSpPr>
            <p:cNvPr id="11" name="직선 연결선 10"/>
            <p:cNvCxnSpPr>
              <a:cxnSpLocks/>
            </p:cNvCxnSpPr>
            <p:nvPr/>
          </p:nvCxnSpPr>
          <p:spPr>
            <a:xfrm flipH="1">
              <a:off x="4989111" y="1618735"/>
              <a:ext cx="589965" cy="7543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7273" t="-2174" r="-29545" b="-391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7273" t="-4444" r="-27273" b="-4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3725" r="-196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원호 23"/>
            <p:cNvSpPr/>
            <p:nvPr/>
          </p:nvSpPr>
          <p:spPr>
            <a:xfrm rot="1158616">
              <a:off x="4574692" y="2018698"/>
              <a:ext cx="628131" cy="294922"/>
            </a:xfrm>
            <a:prstGeom prst="arc">
              <a:avLst>
                <a:gd name="adj1" fmla="val 17912475"/>
                <a:gd name="adj2" fmla="val 20737117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>
              <a:cxnSpLocks/>
            </p:cNvCxnSpPr>
            <p:nvPr/>
          </p:nvCxnSpPr>
          <p:spPr>
            <a:xfrm flipV="1">
              <a:off x="4989111" y="1328351"/>
              <a:ext cx="0" cy="192803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xmlns="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:a16="http://schemas.microsoft.com/office/drawing/2014/main" xmlns="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10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25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801662" y="1455058"/>
            <a:ext cx="601402" cy="9180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blipFill>
                <a:blip r:embed="rId6"/>
                <a:stretch>
                  <a:fillRect l="-27273" t="-4444" r="-29545" b="-4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blipFill>
                <a:blip r:embed="rId7"/>
                <a:stretch>
                  <a:fillRect l="-27273" t="-2174" r="-27273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cxnSpLocks/>
          </p:cNvCxnSpPr>
          <p:nvPr/>
        </p:nvCxnSpPr>
        <p:spPr>
          <a:xfrm flipV="1">
            <a:off x="5403063" y="1328351"/>
            <a:ext cx="0" cy="192803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xmlns="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8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:a16="http://schemas.microsoft.com/office/drawing/2014/main" xmlns="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7F1A4031-C0F9-4078-B611-60510E555779}"/>
                  </a:ext>
                </a:extLst>
              </p:cNvPr>
              <p:cNvSpPr txBox="1"/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1A4031-C0F9-4078-B611-60510E555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blipFill>
                <a:blip r:embed="rId10"/>
                <a:stretch>
                  <a:fillRect l="-12000" r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원호 26">
            <a:extLst>
              <a:ext uri="{FF2B5EF4-FFF2-40B4-BE49-F238E27FC236}">
                <a16:creationId xmlns:a16="http://schemas.microsoft.com/office/drawing/2014/main" xmlns="" id="{73F2FA99-BAB3-4AEA-A0D4-FFD161E5142F}"/>
              </a:ext>
            </a:extLst>
          </p:cNvPr>
          <p:cNvSpPr/>
          <p:nvPr/>
        </p:nvSpPr>
        <p:spPr>
          <a:xfrm rot="18514260">
            <a:off x="4954589" y="2056716"/>
            <a:ext cx="628131" cy="294922"/>
          </a:xfrm>
          <a:prstGeom prst="arc">
            <a:avLst>
              <a:gd name="adj1" fmla="val 17912475"/>
              <a:gd name="adj2" fmla="val 2073711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2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361120" y="18203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361120" y="19159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3361120" y="20115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361120" y="21071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608264" y="2557104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788264" y="265272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788264" y="274833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2608264" y="2843952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4029112" y="17886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444152" y="252052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9685720" y="17915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9685720" y="18871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9685720" y="19827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9685720" y="20783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10353712" y="17598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8201344" y="1770360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8381344" y="186597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8381344" y="1961592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8201344" y="205720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8037232" y="1733784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70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3946816" y="177036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718472" y="249673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으로 구부러진 화살표 38"/>
          <p:cNvSpPr/>
          <p:nvPr/>
        </p:nvSpPr>
        <p:spPr>
          <a:xfrm>
            <a:off x="3543732" y="178815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왼쪽으로 구부러진 화살표 39"/>
          <p:cNvSpPr/>
          <p:nvPr/>
        </p:nvSpPr>
        <p:spPr>
          <a:xfrm>
            <a:off x="2857500" y="2520528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10096876" y="173568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오른쪽으로 구부러진 화살표 47"/>
          <p:cNvSpPr/>
          <p:nvPr/>
        </p:nvSpPr>
        <p:spPr>
          <a:xfrm>
            <a:off x="9693792" y="175347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8313712" y="1764366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왼쪽으로 구부러진 화살표 49"/>
          <p:cNvSpPr/>
          <p:nvPr/>
        </p:nvSpPr>
        <p:spPr>
          <a:xfrm>
            <a:off x="8452740" y="1788156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1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48183" y="292608"/>
            <a:ext cx="11430000" cy="6126480"/>
            <a:chOff x="448183" y="292608"/>
            <a:chExt cx="11430000" cy="6126480"/>
          </a:xfrm>
        </p:grpSpPr>
        <p:pic>
          <p:nvPicPr>
            <p:cNvPr id="1030" name="Picture 6" descr="DSC_1089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399"/>
            <a:stretch/>
          </p:blipFill>
          <p:spPr bwMode="auto">
            <a:xfrm>
              <a:off x="448183" y="292608"/>
              <a:ext cx="11430000" cy="6126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0904" y="5358384"/>
              <a:ext cx="420624" cy="62560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81528" y="5486521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FEA </a:t>
              </a:r>
              <a:r>
                <a:rPr lang="ko-KR" altLang="en-US" b="1" dirty="0">
                  <a:solidFill>
                    <a:schemeClr val="bg1"/>
                  </a:solidFill>
                </a:rPr>
                <a:t>책</a:t>
              </a: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2536" y="1307942"/>
              <a:ext cx="2238687" cy="43821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550367" y="1293468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MEC </a:t>
              </a:r>
              <a:r>
                <a:rPr lang="ko-KR" altLang="en-US" b="1" dirty="0">
                  <a:solidFill>
                    <a:schemeClr val="bg1"/>
                  </a:solidFill>
                </a:rPr>
                <a:t>코드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9504" y="4280991"/>
              <a:ext cx="3247357" cy="64229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839130" y="4417472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Simo &amp; Fox </a:t>
              </a:r>
              <a:r>
                <a:rPr lang="ko-KR" altLang="en-US" b="1" dirty="0">
                  <a:solidFill>
                    <a:schemeClr val="bg1"/>
                  </a:solidFill>
                </a:rPr>
                <a:t>논문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99302" y="4448156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Tensor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73170" y="529565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Covector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83611" y="522427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Dual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61545" y="5003673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Tangent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48636" y="572174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9230" y="560299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95236" y="4932674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Linear Algebra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6373" y="4041987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Differential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Gemoetry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561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5">
            <a:extLst>
              <a:ext uri="{FF2B5EF4-FFF2-40B4-BE49-F238E27FC236}">
                <a16:creationId xmlns="" xmlns:a16="http://schemas.microsoft.com/office/drawing/2014/main" id="{26E65B15-652C-471C-B503-9BD1A7ECA9F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951443" y="687786"/>
            <a:ext cx="4063469" cy="5541962"/>
          </a:xfr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D86471E-9C3A-40C3-8F27-66A11AC9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152" y="687786"/>
            <a:ext cx="3835307" cy="530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6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49</Words>
  <Application>Microsoft Office PowerPoint</Application>
  <PresentationFormat>와이드스크린</PresentationFormat>
  <Paragraphs>49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김 민석</cp:lastModifiedBy>
  <cp:revision>23</cp:revision>
  <dcterms:created xsi:type="dcterms:W3CDTF">2022-06-07T02:56:47Z</dcterms:created>
  <dcterms:modified xsi:type="dcterms:W3CDTF">2022-07-25T09:18:24Z</dcterms:modified>
</cp:coreProperties>
</file>