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58"/>
            <p14:sldId id="256"/>
            <p14:sldId id="257"/>
          </p14:sldIdLst>
        </p14:section>
        <p14:section name="회고록" id="{D6A6E14D-B879-4054-BB63-6F3A7D1A5F5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42189" y="1558213"/>
            <a:ext cx="646922" cy="814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70614" y="2166161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14" y="2166161"/>
                <a:ext cx="2693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273" t="-2174" r="-2954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26294" y="113864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94" y="1138644"/>
                <a:ext cx="26930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t="-4444" r="-27273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02355" y="1885228"/>
                <a:ext cx="1198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55" y="1885228"/>
                <a:ext cx="119859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107" t="-28261" r="-1167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811419" y="3395094"/>
                <a:ext cx="94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19" y="3395094"/>
                <a:ext cx="94346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16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/>
          <p:nvPr/>
        </p:nvCxnSpPr>
        <p:spPr>
          <a:xfrm flipV="1">
            <a:off x="4989111" y="1558213"/>
            <a:ext cx="0" cy="8148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704698" y="1737453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98" y="1737453"/>
                <a:ext cx="30546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000" r="-200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원호 2"/>
          <p:cNvSpPr/>
          <p:nvPr/>
        </p:nvSpPr>
        <p:spPr>
          <a:xfrm rot="18514260">
            <a:off x="4555384" y="2151144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rot="18514260">
            <a:off x="9835369" y="5498157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4989111" y="2373086"/>
            <a:ext cx="0" cy="883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책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코드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논문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 smtClean="0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39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15</cp:revision>
  <dcterms:created xsi:type="dcterms:W3CDTF">2022-06-07T02:56:47Z</dcterms:created>
  <dcterms:modified xsi:type="dcterms:W3CDTF">2022-07-13T09:20:13Z</dcterms:modified>
</cp:coreProperties>
</file>