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1" r:id="rId2"/>
    <p:sldId id="263" r:id="rId3"/>
    <p:sldId id="273" r:id="rId4"/>
    <p:sldId id="272" r:id="rId5"/>
    <p:sldId id="264" r:id="rId6"/>
    <p:sldId id="265" r:id="rId7"/>
    <p:sldId id="266" r:id="rId8"/>
    <p:sldId id="274" r:id="rId9"/>
    <p:sldId id="262" r:id="rId10"/>
    <p:sldId id="267" r:id="rId11"/>
    <p:sldId id="275" r:id="rId12"/>
    <p:sldId id="276" r:id="rId13"/>
    <p:sldId id="269" r:id="rId14"/>
    <p:sldId id="281" r:id="rId15"/>
    <p:sldId id="279" r:id="rId16"/>
    <p:sldId id="270" r:id="rId17"/>
    <p:sldId id="282" r:id="rId18"/>
    <p:sldId id="268" r:id="rId19"/>
    <p:sldId id="278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7579" autoAdjust="0"/>
  </p:normalViewPr>
  <p:slideViewPr>
    <p:cSldViewPr snapToGrid="0">
      <p:cViewPr varScale="1">
        <p:scale>
          <a:sx n="100" d="100"/>
          <a:sy n="100" d="100"/>
        </p:scale>
        <p:origin x="1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고민을 통해 제가 내린 결론은 </a:t>
            </a:r>
            <a:r>
              <a:rPr lang="en-US" altLang="ko-KR" dirty="0"/>
              <a:t>~</a:t>
            </a:r>
            <a:r>
              <a:rPr lang="ko-KR" altLang="en-US" dirty="0"/>
              <a:t>가 중요하기 때문에 첫번째 </a:t>
            </a:r>
            <a:r>
              <a:rPr lang="en-US" altLang="ko-KR" dirty="0"/>
              <a:t>OJT</a:t>
            </a:r>
            <a:r>
              <a:rPr lang="ko-KR" altLang="en-US" dirty="0"/>
              <a:t>과제로 </a:t>
            </a:r>
            <a:r>
              <a:rPr lang="en-US" altLang="ko-KR" dirty="0"/>
              <a:t>solver</a:t>
            </a:r>
            <a:r>
              <a:rPr lang="ko-KR" altLang="en-US" dirty="0"/>
              <a:t>에 대한 이해하는데 도움이 되는 책을 공부하는 과제가 주어졌다고 생각했습니다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제가 이해한 </a:t>
            </a:r>
            <a:r>
              <a:rPr lang="en-US" altLang="ko-KR" dirty="0"/>
              <a:t>solver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지금까지 내용에 대해서 간단하게 질문을 받고 없으면 넘어가도록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진행중인 </a:t>
            </a:r>
            <a:r>
              <a:rPr lang="en-US" altLang="ko-KR" dirty="0"/>
              <a:t>OJT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</a:t>
            </a:r>
            <a:r>
              <a:rPr lang="ko-KR" altLang="en-US" dirty="0" err="1"/>
              <a:t>두가지로</a:t>
            </a:r>
            <a:r>
              <a:rPr lang="ko-KR" altLang="en-US" dirty="0"/>
              <a:t> 논문에 대한 이해도를 </a:t>
            </a:r>
            <a:r>
              <a:rPr lang="ko-KR" altLang="en-US" dirty="0" err="1"/>
              <a:t>높히려고</a:t>
            </a:r>
            <a:r>
              <a:rPr lang="ko-KR" altLang="en-US" dirty="0"/>
              <a:t> 노력하였고</a:t>
            </a:r>
            <a:r>
              <a:rPr lang="en-US" altLang="ko-KR" dirty="0"/>
              <a:t>, </a:t>
            </a:r>
            <a:r>
              <a:rPr lang="ko-KR" altLang="en-US" dirty="0"/>
              <a:t>이해가 되지 않더라도 업무를 수행할 수 있게 알고리즘을 추출하는 역량을 길렀습니다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이런 과정을 거쳐서 연구</a:t>
            </a:r>
            <a:r>
              <a:rPr lang="en-US" altLang="ko-KR" dirty="0"/>
              <a:t>-</a:t>
            </a:r>
            <a:r>
              <a:rPr lang="ko-KR" altLang="en-US" dirty="0" err="1"/>
              <a:t>개발중이며</a:t>
            </a:r>
            <a:r>
              <a:rPr lang="en-US" altLang="ko-KR" dirty="0"/>
              <a:t>, </a:t>
            </a:r>
            <a:r>
              <a:rPr lang="ko-KR" altLang="en-US" dirty="0"/>
              <a:t>연구 개발에 핵심적인 내용에 대해 간단하게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문제극복을 위한 노력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개발에 필요한 알고리즘을 파악하고 수식으로 정리하는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2945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8416" y="1528108"/>
            <a:ext cx="60301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Algorithm(</a:t>
            </a:r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dirty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알고리즘 정리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pPr lvl="1"/>
            <a:r>
              <a:rPr lang="ko-KR" altLang="en-US" dirty="0"/>
              <a:t>기존 요소와 </a:t>
            </a:r>
            <a:r>
              <a:rPr lang="en-US" altLang="ko-KR" dirty="0"/>
              <a:t>test case</a:t>
            </a:r>
            <a:r>
              <a:rPr lang="ko-KR" altLang="en-US" dirty="0"/>
              <a:t>에서 결과 비교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EA01E9-B5D1-4177-BE71-3A97B75E9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B932AC-DA6B-49AF-BAF9-72EF70FE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8207F-702F-4330-8761-9CCF53D6FA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8194" name="Picture 2" descr="11,190 이해일러스트, 벡터, 상업적 이미지사이트 - 123RF">
            <a:extLst>
              <a:ext uri="{FF2B5EF4-FFF2-40B4-BE49-F238E27FC236}">
                <a16:creationId xmlns:a16="http://schemas.microsoft.com/office/drawing/2014/main" id="{949337BF-9AA2-4E21-8F66-ED64619B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86" y="2286792"/>
            <a:ext cx="3487334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373341E2-AB6F-46F3-8108-9841CDE7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4" y="2119312"/>
            <a:ext cx="1969558" cy="2954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73D3D-A662-4541-BBE5-7BCBE327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534" y="3305600"/>
            <a:ext cx="4036637" cy="7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17723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에 대한 이해가 필수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solver </a:t>
            </a:r>
            <a:r>
              <a:rPr lang="ko-KR" altLang="en-US" dirty="0">
                <a:sym typeface="Wingdings" panose="05000000000000000000" pitchFamily="2" charset="2"/>
              </a:rPr>
              <a:t>이해에 도움이 되는 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물체의 다음 상태를 예측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70810"/>
              </p:ext>
            </p:extLst>
          </p:nvPr>
        </p:nvGraphicFramePr>
        <p:xfrm>
          <a:off x="5213530" y="4119562"/>
          <a:ext cx="1764941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3530" y="4119562"/>
                        <a:ext cx="1764941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87494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정적 평형 상태의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정적 평형 상태의 </a:t>
            </a:r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1473120" imgH="291960" progId="Equation.DSMT4">
                  <p:embed/>
                </p:oleObj>
              </mc:Choice>
              <mc:Fallback>
                <p:oleObj name="Equation" r:id="rId3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80564"/>
              </p:ext>
            </p:extLst>
          </p:nvPr>
        </p:nvGraphicFramePr>
        <p:xfrm>
          <a:off x="5062211" y="354323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211" y="354323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04619"/>
              </p:ext>
            </p:extLst>
          </p:nvPr>
        </p:nvGraphicFramePr>
        <p:xfrm>
          <a:off x="5303838" y="466248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3838" y="466248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4804"/>
              </p:ext>
            </p:extLst>
          </p:nvPr>
        </p:nvGraphicFramePr>
        <p:xfrm>
          <a:off x="5056769" y="570369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9" imgW="1180800" imgH="507960" progId="Equation.DSMT4">
                  <p:embed/>
                </p:oleObj>
              </mc:Choice>
              <mc:Fallback>
                <p:oleObj name="Equation" r:id="rId9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6769" y="570369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3"/>
                <a:r>
                  <a:rPr lang="ko-KR" altLang="en-US" dirty="0"/>
                  <a:t>정적 평형 상태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탄성 재료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미소 변위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7859"/>
              </p:ext>
            </p:extLst>
          </p:nvPr>
        </p:nvGraphicFramePr>
        <p:xfrm>
          <a:off x="2807494" y="317940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317940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51907"/>
              </p:ext>
            </p:extLst>
          </p:nvPr>
        </p:nvGraphicFramePr>
        <p:xfrm>
          <a:off x="4146550" y="251305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51305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760</Words>
  <Application>Microsoft Office PowerPoint</Application>
  <PresentationFormat>와이드스크린</PresentationFormat>
  <Paragraphs>232</Paragraphs>
  <Slides>20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성과발표회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 Minseok</cp:lastModifiedBy>
  <cp:revision>68</cp:revision>
  <dcterms:created xsi:type="dcterms:W3CDTF">2022-07-15T07:20:21Z</dcterms:created>
  <dcterms:modified xsi:type="dcterms:W3CDTF">2022-07-19T22:46:50Z</dcterms:modified>
</cp:coreProperties>
</file>