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285" r:id="rId6"/>
    <p:sldId id="287" r:id="rId7"/>
    <p:sldId id="286" r:id="rId8"/>
    <p:sldId id="283" r:id="rId9"/>
    <p:sldId id="294" r:id="rId10"/>
    <p:sldId id="295" r:id="rId11"/>
    <p:sldId id="296" r:id="rId12"/>
    <p:sldId id="299" r:id="rId13"/>
    <p:sldId id="297" r:id="rId14"/>
    <p:sldId id="298" r:id="rId15"/>
    <p:sldId id="300" r:id="rId16"/>
    <p:sldId id="291" r:id="rId17"/>
    <p:sldId id="289" r:id="rId18"/>
    <p:sldId id="292" r:id="rId19"/>
    <p:sldId id="293" r:id="rId20"/>
    <p:sldId id="260" r:id="rId21"/>
    <p:sldId id="262" r:id="rId22"/>
    <p:sldId id="261" r:id="rId23"/>
    <p:sldId id="263" r:id="rId24"/>
    <p:sldId id="265" r:id="rId25"/>
    <p:sldId id="267" r:id="rId26"/>
    <p:sldId id="268" r:id="rId27"/>
    <p:sldId id="269" r:id="rId28"/>
    <p:sldId id="270" r:id="rId29"/>
    <p:sldId id="271" r:id="rId30"/>
    <p:sldId id="276" r:id="rId31"/>
    <p:sldId id="277" r:id="rId32"/>
    <p:sldId id="278" r:id="rId33"/>
    <p:sldId id="301" r:id="rId34"/>
    <p:sldId id="279" r:id="rId35"/>
    <p:sldId id="302" r:id="rId36"/>
    <p:sldId id="280" r:id="rId37"/>
    <p:sldId id="284" r:id="rId38"/>
    <p:sldId id="288" r:id="rId39"/>
    <p:sldId id="272" r:id="rId40"/>
    <p:sldId id="259" r:id="rId41"/>
    <p:sldId id="264" r:id="rId42"/>
    <p:sldId id="273" r:id="rId43"/>
    <p:sldId id="28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303"/>
            <p14:sldId id="304"/>
            <p14:sldId id="305"/>
            <p14:sldId id="306"/>
            <p14:sldId id="285"/>
            <p14:sldId id="287"/>
            <p14:sldId id="286"/>
            <p14:sldId id="283"/>
            <p14:sldId id="294"/>
            <p14:sldId id="295"/>
            <p14:sldId id="296"/>
            <p14:sldId id="299"/>
            <p14:sldId id="297"/>
            <p14:sldId id="298"/>
            <p14:sldId id="300"/>
            <p14:sldId id="291"/>
            <p14:sldId id="289"/>
            <p14:sldId id="292"/>
            <p14:sldId id="293"/>
            <p14:sldId id="260"/>
            <p14:sldId id="262"/>
            <p14:sldId id="261"/>
            <p14:sldId id="263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301"/>
            <p14:sldId id="279"/>
            <p14:sldId id="302"/>
            <p14:sldId id="280"/>
            <p14:sldId id="284"/>
            <p14:sldId id="288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1.png"/><Relationship Id="rId4" Type="http://schemas.openxmlformats.org/officeDocument/2006/relationships/image" Target="../media/image2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png"/><Relationship Id="rId13" Type="http://schemas.openxmlformats.org/officeDocument/2006/relationships/image" Target="../media/image441.png"/><Relationship Id="rId3" Type="http://schemas.openxmlformats.org/officeDocument/2006/relationships/image" Target="../media/image341.png"/><Relationship Id="rId7" Type="http://schemas.openxmlformats.org/officeDocument/2006/relationships/image" Target="../media/image381.png"/><Relationship Id="rId12" Type="http://schemas.openxmlformats.org/officeDocument/2006/relationships/image" Target="../media/image43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1.png"/><Relationship Id="rId11" Type="http://schemas.openxmlformats.org/officeDocument/2006/relationships/image" Target="../media/image421.png"/><Relationship Id="rId5" Type="http://schemas.openxmlformats.org/officeDocument/2006/relationships/image" Target="../media/image361.png"/><Relationship Id="rId10" Type="http://schemas.openxmlformats.org/officeDocument/2006/relationships/image" Target="../media/image413.png"/><Relationship Id="rId4" Type="http://schemas.openxmlformats.org/officeDocument/2006/relationships/image" Target="../media/image351.png"/><Relationship Id="rId9" Type="http://schemas.openxmlformats.org/officeDocument/2006/relationships/image" Target="../media/image400.png"/><Relationship Id="rId14" Type="http://schemas.openxmlformats.org/officeDocument/2006/relationships/image" Target="../media/image4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png"/><Relationship Id="rId13" Type="http://schemas.openxmlformats.org/officeDocument/2006/relationships/image" Target="../media/image57.png"/><Relationship Id="rId3" Type="http://schemas.openxmlformats.org/officeDocument/2006/relationships/image" Target="../media/image471.png"/><Relationship Id="rId7" Type="http://schemas.openxmlformats.org/officeDocument/2006/relationships/image" Target="../media/image513.png"/><Relationship Id="rId12" Type="http://schemas.openxmlformats.org/officeDocument/2006/relationships/image" Target="../media/image56.png"/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1.png"/><Relationship Id="rId11" Type="http://schemas.openxmlformats.org/officeDocument/2006/relationships/image" Target="../media/image55.png"/><Relationship Id="rId5" Type="http://schemas.openxmlformats.org/officeDocument/2006/relationships/image" Target="../media/image49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1.png"/><Relationship Id="rId9" Type="http://schemas.openxmlformats.org/officeDocument/2006/relationships/image" Target="../media/image531.png"/><Relationship Id="rId1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3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3.png"/><Relationship Id="rId5" Type="http://schemas.openxmlformats.org/officeDocument/2006/relationships/image" Target="../media/image411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30.png"/><Relationship Id="rId7" Type="http://schemas.openxmlformats.org/officeDocument/2006/relationships/image" Target="../media/image24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50.png"/><Relationship Id="rId10" Type="http://schemas.openxmlformats.org/officeDocument/2006/relationships/image" Target="../media/image270.png"/><Relationship Id="rId4" Type="http://schemas.openxmlformats.org/officeDocument/2006/relationships/image" Target="../media/image220.png"/><Relationship Id="rId9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3" Type="http://schemas.openxmlformats.org/officeDocument/2006/relationships/image" Target="../media/image130.png"/><Relationship Id="rId7" Type="http://schemas.openxmlformats.org/officeDocument/2006/relationships/image" Target="../media/image30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150.png"/><Relationship Id="rId10" Type="http://schemas.openxmlformats.org/officeDocument/2006/relationships/image" Target="../media/image32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5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142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162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0.png"/><Relationship Id="rId5" Type="http://schemas.openxmlformats.org/officeDocument/2006/relationships/image" Target="../media/image920.png"/><Relationship Id="rId4" Type="http://schemas.openxmlformats.org/officeDocument/2006/relationships/image" Target="../media/image9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3" Type="http://schemas.openxmlformats.org/officeDocument/2006/relationships/image" Target="../media/image512.png"/><Relationship Id="rId7" Type="http://schemas.openxmlformats.org/officeDocument/2006/relationships/image" Target="../media/image913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2.png"/><Relationship Id="rId5" Type="http://schemas.openxmlformats.org/officeDocument/2006/relationships/image" Target="../media/image611.png"/><Relationship Id="rId4" Type="http://schemas.openxmlformats.org/officeDocument/2006/relationships/image" Target="../media/image811.png"/><Relationship Id="rId9" Type="http://schemas.openxmlformats.org/officeDocument/2006/relationships/image" Target="../media/image1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91.png"/><Relationship Id="rId3" Type="http://schemas.openxmlformats.org/officeDocument/2006/relationships/image" Target="../media/image912.png"/><Relationship Id="rId7" Type="http://schemas.openxmlformats.org/officeDocument/2006/relationships/image" Target="../media/image131.png"/><Relationship Id="rId12" Type="http://schemas.openxmlformats.org/officeDocument/2006/relationships/image" Target="../media/image181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71.png"/><Relationship Id="rId5" Type="http://schemas.openxmlformats.org/officeDocument/2006/relationships/image" Target="../media/image115.png"/><Relationship Id="rId15" Type="http://schemas.openxmlformats.org/officeDocument/2006/relationships/image" Target="../media/image213.png"/><Relationship Id="rId10" Type="http://schemas.openxmlformats.org/officeDocument/2006/relationships/image" Target="../media/image161.png"/><Relationship Id="rId4" Type="http://schemas.openxmlformats.org/officeDocument/2006/relationships/image" Target="../media/image102.png"/><Relationship Id="rId9" Type="http://schemas.openxmlformats.org/officeDocument/2006/relationships/image" Target="../media/image151.png"/><Relationship Id="rId14" Type="http://schemas.openxmlformats.org/officeDocument/2006/relationships/image" Target="../media/image20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Coordinates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207097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Beam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253324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56554" y="2947220"/>
            <a:ext cx="6698944" cy="868102"/>
            <a:chOff x="4354243" y="4213311"/>
            <a:chExt cx="2562323" cy="868102"/>
          </a:xfrm>
        </p:grpSpPr>
        <p:sp>
          <p:nvSpPr>
            <p:cNvPr id="5" name="직사각형 4"/>
            <p:cNvSpPr/>
            <p:nvPr/>
          </p:nvSpPr>
          <p:spPr>
            <a:xfrm>
              <a:off x="4395257" y="4320791"/>
              <a:ext cx="2482875" cy="661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4354243" y="4213311"/>
              <a:ext cx="2562323" cy="868102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6106026" y="1792677"/>
            <a:ext cx="7569" cy="10811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6865" y="1420869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applied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61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47628" y="3483075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67628" y="4244739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3953780" y="3494571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725436" y="422094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으로 구부러진 화살표 39"/>
          <p:cNvSpPr/>
          <p:nvPr/>
        </p:nvSpPr>
        <p:spPr>
          <a:xfrm rot="10800000">
            <a:off x="3590528" y="3480811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왼쪽으로 구부러진 화살표 45"/>
          <p:cNvSpPr/>
          <p:nvPr/>
        </p:nvSpPr>
        <p:spPr>
          <a:xfrm rot="10800000">
            <a:off x="2864464" y="424473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333" r="-8333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766" r="-1276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421" r="-1578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/>
          <p:cNvSpPr/>
          <p:nvPr/>
        </p:nvSpPr>
        <p:spPr>
          <a:xfrm>
            <a:off x="8800636" y="3116119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10025480" y="3116143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오른쪽으로 구부러진 화살표 52"/>
          <p:cNvSpPr/>
          <p:nvPr/>
        </p:nvSpPr>
        <p:spPr>
          <a:xfrm rot="10800000">
            <a:off x="9622396" y="3133939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8242316" y="314482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으로 구부러진 화살표 54"/>
          <p:cNvSpPr/>
          <p:nvPr/>
        </p:nvSpPr>
        <p:spPr>
          <a:xfrm rot="10800000">
            <a:off x="8381344" y="316861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2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1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52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1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78225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687524" y="14302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1838712" y="12878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326903" y="12557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223589" y="14378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374777" y="12954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730712" y="9430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1881900" y="8006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266777" y="9506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417965" y="808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687524" y="20104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1838712" y="18680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223589" y="20180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374777" y="18756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323862" y="7560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31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Composite 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419111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916124" y="38686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2067312" y="3726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555503" y="36941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452189" y="38762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603377" y="37338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959312" y="33814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2110500" y="32390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495377" y="33890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646565" y="32466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916124" y="44488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2067312" y="43064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452189" y="44564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603377" y="43140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552462" y="31944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576842" y="2052093"/>
            <a:ext cx="1509568" cy="1433845"/>
            <a:chOff x="1660462" y="1558993"/>
            <a:chExt cx="1509568" cy="1433845"/>
          </a:xfrm>
        </p:grpSpPr>
        <p:sp>
          <p:nvSpPr>
            <p:cNvPr id="23" name="곱셈 기호 22"/>
            <p:cNvSpPr/>
            <p:nvPr/>
          </p:nvSpPr>
          <p:spPr>
            <a:xfrm>
              <a:off x="2024124" y="22331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곱셈 기호 23"/>
            <p:cNvSpPr/>
            <p:nvPr/>
          </p:nvSpPr>
          <p:spPr>
            <a:xfrm>
              <a:off x="2175312" y="20907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1663503" y="20586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곱셈 기호 25"/>
            <p:cNvSpPr/>
            <p:nvPr/>
          </p:nvSpPr>
          <p:spPr>
            <a:xfrm>
              <a:off x="2560189" y="224077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곱셈 기호 26"/>
            <p:cNvSpPr/>
            <p:nvPr/>
          </p:nvSpPr>
          <p:spPr>
            <a:xfrm>
              <a:off x="2711377" y="209837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곱셈 기호 27"/>
            <p:cNvSpPr/>
            <p:nvPr/>
          </p:nvSpPr>
          <p:spPr>
            <a:xfrm>
              <a:off x="2067312" y="174593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곱셈 기호 28"/>
            <p:cNvSpPr/>
            <p:nvPr/>
          </p:nvSpPr>
          <p:spPr>
            <a:xfrm>
              <a:off x="2218500" y="160353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곱셈 기호 29"/>
            <p:cNvSpPr/>
            <p:nvPr/>
          </p:nvSpPr>
          <p:spPr>
            <a:xfrm>
              <a:off x="2603377" y="17535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곱셈 기호 30"/>
            <p:cNvSpPr/>
            <p:nvPr/>
          </p:nvSpPr>
          <p:spPr>
            <a:xfrm>
              <a:off x="2754565" y="16111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곱셈 기호 31"/>
            <p:cNvSpPr/>
            <p:nvPr/>
          </p:nvSpPr>
          <p:spPr>
            <a:xfrm>
              <a:off x="2024124" y="281336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곱셈 기호 32"/>
            <p:cNvSpPr/>
            <p:nvPr/>
          </p:nvSpPr>
          <p:spPr>
            <a:xfrm>
              <a:off x="2175312" y="267096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곱셈 기호 33"/>
            <p:cNvSpPr/>
            <p:nvPr/>
          </p:nvSpPr>
          <p:spPr>
            <a:xfrm>
              <a:off x="2560189" y="282098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곱셈 기호 34"/>
            <p:cNvSpPr/>
            <p:nvPr/>
          </p:nvSpPr>
          <p:spPr>
            <a:xfrm>
              <a:off x="2711377" y="267858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660462" y="1558993"/>
              <a:ext cx="1509568" cy="1433845"/>
              <a:chOff x="2086736" y="5146499"/>
              <a:chExt cx="1509568" cy="1399170"/>
            </a:xfrm>
          </p:grpSpPr>
          <p:sp>
            <p:nvSpPr>
              <p:cNvPr id="37" name="정육면체 36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곱셈 기호 41"/>
          <p:cNvSpPr/>
          <p:nvPr/>
        </p:nvSpPr>
        <p:spPr>
          <a:xfrm>
            <a:off x="1917644" y="50582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곱셈 기호 42"/>
          <p:cNvSpPr/>
          <p:nvPr/>
        </p:nvSpPr>
        <p:spPr>
          <a:xfrm>
            <a:off x="2068832" y="49158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1557023" y="4883750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셈 기호 44"/>
          <p:cNvSpPr/>
          <p:nvPr/>
        </p:nvSpPr>
        <p:spPr>
          <a:xfrm>
            <a:off x="2453709" y="506589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곱셈 기호 45"/>
          <p:cNvSpPr/>
          <p:nvPr/>
        </p:nvSpPr>
        <p:spPr>
          <a:xfrm>
            <a:off x="2604897" y="492349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곱셈 기호 46"/>
          <p:cNvSpPr/>
          <p:nvPr/>
        </p:nvSpPr>
        <p:spPr>
          <a:xfrm>
            <a:off x="1960832" y="457105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/>
          <p:nvPr/>
        </p:nvSpPr>
        <p:spPr>
          <a:xfrm>
            <a:off x="2112020" y="442865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셈 기호 48"/>
          <p:cNvSpPr/>
          <p:nvPr/>
        </p:nvSpPr>
        <p:spPr>
          <a:xfrm>
            <a:off x="2496897" y="45786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/>
          <p:nvPr/>
        </p:nvSpPr>
        <p:spPr>
          <a:xfrm>
            <a:off x="2648085" y="44362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1917644" y="563847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2068832" y="549607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2453709" y="564609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곱셈 기호 53"/>
          <p:cNvSpPr/>
          <p:nvPr/>
        </p:nvSpPr>
        <p:spPr>
          <a:xfrm>
            <a:off x="2604897" y="550369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982" y="4384106"/>
            <a:ext cx="1509568" cy="1433845"/>
            <a:chOff x="2086736" y="5146499"/>
            <a:chExt cx="1509568" cy="1399170"/>
          </a:xfrm>
        </p:grpSpPr>
        <p:sp>
          <p:nvSpPr>
            <p:cNvPr id="56" name="정육면체 55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276043" y="4825561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87921" y="3635927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28482" y="2456880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4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>
            <a:off x="901967" y="92703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911493" y="426985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00967" y="149986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67" y="149986"/>
                <a:ext cx="31386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775" y="1307219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75" y="1307219"/>
                <a:ext cx="30854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/>
          <p:nvPr/>
        </p:nvCxnSpPr>
        <p:spPr>
          <a:xfrm flipV="1">
            <a:off x="644675" y="927037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9252" y="6170849"/>
                <a:ext cx="302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52" y="6170849"/>
                <a:ext cx="30226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122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>
            <a:off x="6959091" y="4671444"/>
            <a:ext cx="14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957870" y="2646188"/>
            <a:ext cx="1018" cy="20252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878888" y="4671442"/>
            <a:ext cx="108000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211989" y="4430830"/>
            <a:ext cx="1503947" cy="4812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11989" y="2998509"/>
            <a:ext cx="1503947" cy="4812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211989" y="5863151"/>
            <a:ext cx="1503947" cy="4812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6" idx="6"/>
            <a:endCxn id="17" idx="6"/>
          </p:cNvCxnSpPr>
          <p:nvPr/>
        </p:nvCxnSpPr>
        <p:spPr>
          <a:xfrm>
            <a:off x="7715936" y="3239121"/>
            <a:ext cx="0" cy="2864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2"/>
            <a:endCxn id="17" idx="2"/>
          </p:cNvCxnSpPr>
          <p:nvPr/>
        </p:nvCxnSpPr>
        <p:spPr>
          <a:xfrm>
            <a:off x="6211989" y="3239121"/>
            <a:ext cx="0" cy="2864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7477722" y="419022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3" idx="1"/>
          </p:cNvCxnSpPr>
          <p:nvPr/>
        </p:nvCxnSpPr>
        <p:spPr>
          <a:xfrm>
            <a:off x="6932396" y="3871838"/>
            <a:ext cx="561142" cy="33419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225415" y="3850917"/>
                <a:ext cx="1316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415" y="3850917"/>
                <a:ext cx="131639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719577" y="4087929"/>
                <a:ext cx="1308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577" y="4087929"/>
                <a:ext cx="130870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/>
          <p:cNvCxnSpPr/>
          <p:nvPr/>
        </p:nvCxnSpPr>
        <p:spPr>
          <a:xfrm>
            <a:off x="6964342" y="4659411"/>
            <a:ext cx="444332" cy="20794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872911" y="4763357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11" y="4763357"/>
                <a:ext cx="145553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20833" r="-12500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/>
          <p:nvPr/>
        </p:nvCxnSpPr>
        <p:spPr>
          <a:xfrm>
            <a:off x="7567828" y="4258122"/>
            <a:ext cx="455627" cy="31444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7516879" y="352505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104724" y="4394864"/>
                <a:ext cx="1962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24" y="4394864"/>
                <a:ext cx="196272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625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/>
          <p:nvPr/>
        </p:nvCxnSpPr>
        <p:spPr>
          <a:xfrm flipV="1">
            <a:off x="7569917" y="4038937"/>
            <a:ext cx="534842" cy="20338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178629" y="3907518"/>
                <a:ext cx="2071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629" y="3907518"/>
                <a:ext cx="207173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568171" y="3421209"/>
                <a:ext cx="1951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171" y="3421209"/>
                <a:ext cx="195118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6061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자유형 48"/>
          <p:cNvSpPr/>
          <p:nvPr/>
        </p:nvSpPr>
        <p:spPr>
          <a:xfrm>
            <a:off x="6888184" y="4727388"/>
            <a:ext cx="203056" cy="51254"/>
          </a:xfrm>
          <a:custGeom>
            <a:avLst/>
            <a:gdLst>
              <a:gd name="connsiteX0" fmla="*/ 0 w 226219"/>
              <a:gd name="connsiteY0" fmla="*/ 31073 h 65260"/>
              <a:gd name="connsiteX1" fmla="*/ 123825 w 226219"/>
              <a:gd name="connsiteY1" fmla="*/ 64411 h 65260"/>
              <a:gd name="connsiteX2" fmla="*/ 226219 w 226219"/>
              <a:gd name="connsiteY2" fmla="*/ 117 h 65260"/>
              <a:gd name="connsiteX0" fmla="*/ 0 w 202406"/>
              <a:gd name="connsiteY0" fmla="*/ 19188 h 52905"/>
              <a:gd name="connsiteX1" fmla="*/ 123825 w 202406"/>
              <a:gd name="connsiteY1" fmla="*/ 52526 h 52905"/>
              <a:gd name="connsiteX2" fmla="*/ 202406 w 202406"/>
              <a:gd name="connsiteY2" fmla="*/ 139 h 52905"/>
              <a:gd name="connsiteX0" fmla="*/ 0 w 280987"/>
              <a:gd name="connsiteY0" fmla="*/ 35828 h 70232"/>
              <a:gd name="connsiteX1" fmla="*/ 123825 w 280987"/>
              <a:gd name="connsiteY1" fmla="*/ 69166 h 70232"/>
              <a:gd name="connsiteX2" fmla="*/ 280987 w 280987"/>
              <a:gd name="connsiteY2" fmla="*/ 110 h 70232"/>
              <a:gd name="connsiteX0" fmla="*/ 0 w 280987"/>
              <a:gd name="connsiteY0" fmla="*/ 35813 h 81784"/>
              <a:gd name="connsiteX1" fmla="*/ 164306 w 280987"/>
              <a:gd name="connsiteY1" fmla="*/ 81057 h 81784"/>
              <a:gd name="connsiteX2" fmla="*/ 280987 w 280987"/>
              <a:gd name="connsiteY2" fmla="*/ 95 h 81784"/>
              <a:gd name="connsiteX0" fmla="*/ 0 w 242887"/>
              <a:gd name="connsiteY0" fmla="*/ 33434 h 79324"/>
              <a:gd name="connsiteX1" fmla="*/ 164306 w 242887"/>
              <a:gd name="connsiteY1" fmla="*/ 78678 h 79324"/>
              <a:gd name="connsiteX2" fmla="*/ 242887 w 242887"/>
              <a:gd name="connsiteY2" fmla="*/ 97 h 79324"/>
              <a:gd name="connsiteX0" fmla="*/ 0 w 242887"/>
              <a:gd name="connsiteY0" fmla="*/ 33337 h 79227"/>
              <a:gd name="connsiteX1" fmla="*/ 164306 w 242887"/>
              <a:gd name="connsiteY1" fmla="*/ 78581 h 79227"/>
              <a:gd name="connsiteX2" fmla="*/ 242887 w 242887"/>
              <a:gd name="connsiteY2" fmla="*/ 0 h 79227"/>
              <a:gd name="connsiteX0" fmla="*/ 0 w 196938"/>
              <a:gd name="connsiteY0" fmla="*/ 23047 h 78838"/>
              <a:gd name="connsiteX1" fmla="*/ 118357 w 196938"/>
              <a:gd name="connsiteY1" fmla="*/ 78581 h 78838"/>
              <a:gd name="connsiteX2" fmla="*/ 196938 w 196938"/>
              <a:gd name="connsiteY2" fmla="*/ 0 h 78838"/>
              <a:gd name="connsiteX0" fmla="*/ 0 w 196938"/>
              <a:gd name="connsiteY0" fmla="*/ 23047 h 78870"/>
              <a:gd name="connsiteX1" fmla="*/ 118357 w 196938"/>
              <a:gd name="connsiteY1" fmla="*/ 78581 h 78870"/>
              <a:gd name="connsiteX2" fmla="*/ 196938 w 196938"/>
              <a:gd name="connsiteY2" fmla="*/ 0 h 7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938" h="78870">
                <a:moveTo>
                  <a:pt x="0" y="23047"/>
                </a:moveTo>
                <a:cubicBezTo>
                  <a:pt x="36831" y="47216"/>
                  <a:pt x="85534" y="82422"/>
                  <a:pt x="118357" y="78581"/>
                </a:cubicBezTo>
                <a:cubicBezTo>
                  <a:pt x="151180" y="74740"/>
                  <a:pt x="180411" y="27694"/>
                  <a:pt x="196938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327274" y="4226746"/>
                <a:ext cx="1544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274" y="4226746"/>
                <a:ext cx="154466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16000" r="-20000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/>
          <p:cNvGrpSpPr/>
          <p:nvPr/>
        </p:nvGrpSpPr>
        <p:grpSpPr>
          <a:xfrm>
            <a:off x="1809860" y="5048052"/>
            <a:ext cx="1516730" cy="1296323"/>
            <a:chOff x="1817804" y="4159356"/>
            <a:chExt cx="511868" cy="501318"/>
          </a:xfrm>
        </p:grpSpPr>
        <p:cxnSp>
          <p:nvCxnSpPr>
            <p:cNvPr id="52" name="직선 화살표 연결선 51"/>
            <p:cNvCxnSpPr/>
            <p:nvPr/>
          </p:nvCxnSpPr>
          <p:spPr>
            <a:xfrm>
              <a:off x="1817804" y="4659408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1827330" y="4159356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rot="18594618">
            <a:off x="1040213" y="4694839"/>
            <a:ext cx="1498089" cy="1322803"/>
            <a:chOff x="1817804" y="4159356"/>
            <a:chExt cx="511868" cy="501318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1817804" y="4659408"/>
              <a:ext cx="511868" cy="1266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1827330" y="4159356"/>
              <a:ext cx="815" cy="501318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727231" y="4616793"/>
                <a:ext cx="30989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31" y="4616793"/>
                <a:ext cx="309893" cy="298928"/>
              </a:xfrm>
              <a:prstGeom prst="rect">
                <a:avLst/>
              </a:prstGeom>
              <a:blipFill rotWithShape="0">
                <a:blip r:embed="rId12"/>
                <a:stretch>
                  <a:fillRect l="-5882" r="-3922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90991" y="4841973"/>
                <a:ext cx="738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991" y="4841973"/>
                <a:ext cx="7389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83333" r="-24166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80790" y="5203853"/>
                <a:ext cx="310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90" y="5203853"/>
                <a:ext cx="310726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882" r="-3922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231614" y="6047524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14" y="6047524"/>
                <a:ext cx="145553" cy="184666"/>
              </a:xfrm>
              <a:prstGeom prst="rect">
                <a:avLst/>
              </a:prstGeom>
              <a:blipFill rotWithShape="0">
                <a:blip r:embed="rId15"/>
                <a:stretch>
                  <a:fillRect l="-20833" r="-125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자유형 61"/>
          <p:cNvSpPr/>
          <p:nvPr/>
        </p:nvSpPr>
        <p:spPr>
          <a:xfrm rot="15546194">
            <a:off x="1983723" y="6206563"/>
            <a:ext cx="203056" cy="51254"/>
          </a:xfrm>
          <a:custGeom>
            <a:avLst/>
            <a:gdLst>
              <a:gd name="connsiteX0" fmla="*/ 0 w 226219"/>
              <a:gd name="connsiteY0" fmla="*/ 31073 h 65260"/>
              <a:gd name="connsiteX1" fmla="*/ 123825 w 226219"/>
              <a:gd name="connsiteY1" fmla="*/ 64411 h 65260"/>
              <a:gd name="connsiteX2" fmla="*/ 226219 w 226219"/>
              <a:gd name="connsiteY2" fmla="*/ 117 h 65260"/>
              <a:gd name="connsiteX0" fmla="*/ 0 w 202406"/>
              <a:gd name="connsiteY0" fmla="*/ 19188 h 52905"/>
              <a:gd name="connsiteX1" fmla="*/ 123825 w 202406"/>
              <a:gd name="connsiteY1" fmla="*/ 52526 h 52905"/>
              <a:gd name="connsiteX2" fmla="*/ 202406 w 202406"/>
              <a:gd name="connsiteY2" fmla="*/ 139 h 52905"/>
              <a:gd name="connsiteX0" fmla="*/ 0 w 280987"/>
              <a:gd name="connsiteY0" fmla="*/ 35828 h 70232"/>
              <a:gd name="connsiteX1" fmla="*/ 123825 w 280987"/>
              <a:gd name="connsiteY1" fmla="*/ 69166 h 70232"/>
              <a:gd name="connsiteX2" fmla="*/ 280987 w 280987"/>
              <a:gd name="connsiteY2" fmla="*/ 110 h 70232"/>
              <a:gd name="connsiteX0" fmla="*/ 0 w 280987"/>
              <a:gd name="connsiteY0" fmla="*/ 35813 h 81784"/>
              <a:gd name="connsiteX1" fmla="*/ 164306 w 280987"/>
              <a:gd name="connsiteY1" fmla="*/ 81057 h 81784"/>
              <a:gd name="connsiteX2" fmla="*/ 280987 w 280987"/>
              <a:gd name="connsiteY2" fmla="*/ 95 h 81784"/>
              <a:gd name="connsiteX0" fmla="*/ 0 w 242887"/>
              <a:gd name="connsiteY0" fmla="*/ 33434 h 79324"/>
              <a:gd name="connsiteX1" fmla="*/ 164306 w 242887"/>
              <a:gd name="connsiteY1" fmla="*/ 78678 h 79324"/>
              <a:gd name="connsiteX2" fmla="*/ 242887 w 242887"/>
              <a:gd name="connsiteY2" fmla="*/ 97 h 79324"/>
              <a:gd name="connsiteX0" fmla="*/ 0 w 242887"/>
              <a:gd name="connsiteY0" fmla="*/ 33337 h 79227"/>
              <a:gd name="connsiteX1" fmla="*/ 164306 w 242887"/>
              <a:gd name="connsiteY1" fmla="*/ 78581 h 79227"/>
              <a:gd name="connsiteX2" fmla="*/ 242887 w 242887"/>
              <a:gd name="connsiteY2" fmla="*/ 0 h 79227"/>
              <a:gd name="connsiteX0" fmla="*/ 0 w 196938"/>
              <a:gd name="connsiteY0" fmla="*/ 23047 h 78838"/>
              <a:gd name="connsiteX1" fmla="*/ 118357 w 196938"/>
              <a:gd name="connsiteY1" fmla="*/ 78581 h 78838"/>
              <a:gd name="connsiteX2" fmla="*/ 196938 w 196938"/>
              <a:gd name="connsiteY2" fmla="*/ 0 h 78838"/>
              <a:gd name="connsiteX0" fmla="*/ 0 w 196938"/>
              <a:gd name="connsiteY0" fmla="*/ 23047 h 78870"/>
              <a:gd name="connsiteX1" fmla="*/ 118357 w 196938"/>
              <a:gd name="connsiteY1" fmla="*/ 78581 h 78870"/>
              <a:gd name="connsiteX2" fmla="*/ 196938 w 196938"/>
              <a:gd name="connsiteY2" fmla="*/ 0 h 7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938" h="78870">
                <a:moveTo>
                  <a:pt x="0" y="23047"/>
                </a:moveTo>
                <a:cubicBezTo>
                  <a:pt x="36831" y="47216"/>
                  <a:pt x="85534" y="82422"/>
                  <a:pt x="118357" y="78581"/>
                </a:cubicBezTo>
                <a:cubicBezTo>
                  <a:pt x="151180" y="74740"/>
                  <a:pt x="180411" y="27694"/>
                  <a:pt x="196938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80902" y="788537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02" y="788537"/>
                <a:ext cx="313867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1154" r="-38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/>
          <p:cNvGrpSpPr/>
          <p:nvPr/>
        </p:nvGrpSpPr>
        <p:grpSpPr>
          <a:xfrm>
            <a:off x="2790398" y="149986"/>
            <a:ext cx="1328300" cy="1434232"/>
            <a:chOff x="2790398" y="149986"/>
            <a:chExt cx="1328300" cy="1434232"/>
          </a:xfrm>
        </p:grpSpPr>
        <p:cxnSp>
          <p:nvCxnSpPr>
            <p:cNvPr id="44" name="직선 화살표 연결선 43"/>
            <p:cNvCxnSpPr/>
            <p:nvPr/>
          </p:nvCxnSpPr>
          <p:spPr>
            <a:xfrm>
              <a:off x="3227590" y="927037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V="1">
              <a:off x="3237116" y="426985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326590" y="149986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590" y="149986"/>
                  <a:ext cx="215572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790398" y="1307219"/>
                  <a:ext cx="197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0398" y="1307219"/>
                  <a:ext cx="197938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9375" r="-9375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화살표 연결선 47"/>
            <p:cNvCxnSpPr/>
            <p:nvPr/>
          </p:nvCxnSpPr>
          <p:spPr>
            <a:xfrm flipV="1">
              <a:off x="2970298" y="927037"/>
              <a:ext cx="257292" cy="2780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906525" y="788537"/>
                  <a:ext cx="212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25" y="788537"/>
                  <a:ext cx="212173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8571" r="-5714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그룹 13"/>
          <p:cNvGrpSpPr/>
          <p:nvPr/>
        </p:nvGrpSpPr>
        <p:grpSpPr>
          <a:xfrm>
            <a:off x="4705738" y="286196"/>
            <a:ext cx="2241251" cy="1290393"/>
            <a:chOff x="4705738" y="286196"/>
            <a:chExt cx="2241251" cy="1290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205358" y="286196"/>
                  <a:ext cx="17416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ko-KR" smtClean="0"/>
                    <a:t>(</a:t>
                  </a:r>
                  <a:r>
                    <a:rPr lang="ko-KR" altLang="en-US" smtClean="0"/>
                    <a:t>들어가는 방향</a:t>
                  </a:r>
                  <a:r>
                    <a:rPr lang="en-US" altLang="ko-KR" smtClean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358" y="286196"/>
                  <a:ext cx="1741631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895" t="-28889" r="-7692" b="-5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420930" y="650810"/>
                  <a:ext cx="197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930" y="650810"/>
                  <a:ext cx="197938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9091" r="-6061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직선 화살표 연결선 62"/>
            <p:cNvCxnSpPr/>
            <p:nvPr/>
          </p:nvCxnSpPr>
          <p:spPr>
            <a:xfrm rot="5400000">
              <a:off x="4556524" y="1033497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rot="5400000" flipV="1">
              <a:off x="5062077" y="537471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4813091" y="523425"/>
              <a:ext cx="298271" cy="2547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705738" y="1299590"/>
                  <a:ext cx="212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738" y="1299590"/>
                  <a:ext cx="212173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8571" r="-5714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그룹 17"/>
          <p:cNvGrpSpPr/>
          <p:nvPr/>
        </p:nvGrpSpPr>
        <p:grpSpPr>
          <a:xfrm>
            <a:off x="7201132" y="299551"/>
            <a:ext cx="2241251" cy="1290393"/>
            <a:chOff x="7201132" y="299551"/>
            <a:chExt cx="2241251" cy="1290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700752" y="299551"/>
                  <a:ext cx="17416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altLang="ko-KR" smtClean="0"/>
                    <a:t>(</a:t>
                  </a:r>
                  <a:r>
                    <a:rPr lang="ko-KR" altLang="en-US" smtClean="0"/>
                    <a:t>들어가는 방향</a:t>
                  </a:r>
                  <a:r>
                    <a:rPr lang="en-US" altLang="ko-KR" smtClean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752" y="299551"/>
                  <a:ext cx="1741631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3497" t="-28261" r="-6993" b="-5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916324" y="664165"/>
                  <a:ext cx="212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324" y="664165"/>
                  <a:ext cx="212173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8824" r="-8824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직선 화살표 연결선 70"/>
            <p:cNvCxnSpPr/>
            <p:nvPr/>
          </p:nvCxnSpPr>
          <p:spPr>
            <a:xfrm rot="5400000">
              <a:off x="7051918" y="1046852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 rot="5400000" flipV="1">
              <a:off x="7557471" y="550826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H="1">
              <a:off x="7308485" y="536780"/>
              <a:ext cx="298271" cy="2547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7201132" y="1312945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132" y="1312945"/>
                  <a:ext cx="215572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19444" r="-16667" b="-282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429252" y="4185871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52" y="4185871"/>
                <a:ext cx="308546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22000" r="-4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그룹 75"/>
          <p:cNvGrpSpPr/>
          <p:nvPr/>
        </p:nvGrpSpPr>
        <p:grpSpPr>
          <a:xfrm>
            <a:off x="1809860" y="3063074"/>
            <a:ext cx="1516730" cy="1296323"/>
            <a:chOff x="1817804" y="4159356"/>
            <a:chExt cx="511868" cy="501318"/>
          </a:xfrm>
        </p:grpSpPr>
        <p:cxnSp>
          <p:nvCxnSpPr>
            <p:cNvPr id="77" name="직선 화살표 연결선 76"/>
            <p:cNvCxnSpPr/>
            <p:nvPr/>
          </p:nvCxnSpPr>
          <p:spPr>
            <a:xfrm>
              <a:off x="1817804" y="4659408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1827330" y="4159356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 rot="18594618">
            <a:off x="1040213" y="2709861"/>
            <a:ext cx="1498089" cy="1322803"/>
            <a:chOff x="1817804" y="4159356"/>
            <a:chExt cx="511868" cy="501318"/>
          </a:xfrm>
        </p:grpSpPr>
        <p:cxnSp>
          <p:nvCxnSpPr>
            <p:cNvPr id="80" name="직선 화살표 연결선 79"/>
            <p:cNvCxnSpPr/>
            <p:nvPr/>
          </p:nvCxnSpPr>
          <p:spPr>
            <a:xfrm>
              <a:off x="1817804" y="4659408"/>
              <a:ext cx="511868" cy="1266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1827330" y="4159356"/>
              <a:ext cx="815" cy="501318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727231" y="2631815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31" y="2631815"/>
                <a:ext cx="313867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890991" y="2856995"/>
                <a:ext cx="738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991" y="2856995"/>
                <a:ext cx="73894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108333" r="-26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80790" y="3218875"/>
                <a:ext cx="303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90" y="3218875"/>
                <a:ext cx="303224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14000" r="-2000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231614" y="4062546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14" y="4062546"/>
                <a:ext cx="145553" cy="184666"/>
              </a:xfrm>
              <a:prstGeom prst="rect">
                <a:avLst/>
              </a:prstGeom>
              <a:blipFill rotWithShape="0">
                <a:blip r:embed="rId16"/>
                <a:stretch>
                  <a:fillRect l="-20833" r="-12500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자유형 85"/>
          <p:cNvSpPr/>
          <p:nvPr/>
        </p:nvSpPr>
        <p:spPr>
          <a:xfrm rot="15546194">
            <a:off x="1983723" y="4221585"/>
            <a:ext cx="203056" cy="51254"/>
          </a:xfrm>
          <a:custGeom>
            <a:avLst/>
            <a:gdLst>
              <a:gd name="connsiteX0" fmla="*/ 0 w 226219"/>
              <a:gd name="connsiteY0" fmla="*/ 31073 h 65260"/>
              <a:gd name="connsiteX1" fmla="*/ 123825 w 226219"/>
              <a:gd name="connsiteY1" fmla="*/ 64411 h 65260"/>
              <a:gd name="connsiteX2" fmla="*/ 226219 w 226219"/>
              <a:gd name="connsiteY2" fmla="*/ 117 h 65260"/>
              <a:gd name="connsiteX0" fmla="*/ 0 w 202406"/>
              <a:gd name="connsiteY0" fmla="*/ 19188 h 52905"/>
              <a:gd name="connsiteX1" fmla="*/ 123825 w 202406"/>
              <a:gd name="connsiteY1" fmla="*/ 52526 h 52905"/>
              <a:gd name="connsiteX2" fmla="*/ 202406 w 202406"/>
              <a:gd name="connsiteY2" fmla="*/ 139 h 52905"/>
              <a:gd name="connsiteX0" fmla="*/ 0 w 280987"/>
              <a:gd name="connsiteY0" fmla="*/ 35828 h 70232"/>
              <a:gd name="connsiteX1" fmla="*/ 123825 w 280987"/>
              <a:gd name="connsiteY1" fmla="*/ 69166 h 70232"/>
              <a:gd name="connsiteX2" fmla="*/ 280987 w 280987"/>
              <a:gd name="connsiteY2" fmla="*/ 110 h 70232"/>
              <a:gd name="connsiteX0" fmla="*/ 0 w 280987"/>
              <a:gd name="connsiteY0" fmla="*/ 35813 h 81784"/>
              <a:gd name="connsiteX1" fmla="*/ 164306 w 280987"/>
              <a:gd name="connsiteY1" fmla="*/ 81057 h 81784"/>
              <a:gd name="connsiteX2" fmla="*/ 280987 w 280987"/>
              <a:gd name="connsiteY2" fmla="*/ 95 h 81784"/>
              <a:gd name="connsiteX0" fmla="*/ 0 w 242887"/>
              <a:gd name="connsiteY0" fmla="*/ 33434 h 79324"/>
              <a:gd name="connsiteX1" fmla="*/ 164306 w 242887"/>
              <a:gd name="connsiteY1" fmla="*/ 78678 h 79324"/>
              <a:gd name="connsiteX2" fmla="*/ 242887 w 242887"/>
              <a:gd name="connsiteY2" fmla="*/ 97 h 79324"/>
              <a:gd name="connsiteX0" fmla="*/ 0 w 242887"/>
              <a:gd name="connsiteY0" fmla="*/ 33337 h 79227"/>
              <a:gd name="connsiteX1" fmla="*/ 164306 w 242887"/>
              <a:gd name="connsiteY1" fmla="*/ 78581 h 79227"/>
              <a:gd name="connsiteX2" fmla="*/ 242887 w 242887"/>
              <a:gd name="connsiteY2" fmla="*/ 0 h 79227"/>
              <a:gd name="connsiteX0" fmla="*/ 0 w 196938"/>
              <a:gd name="connsiteY0" fmla="*/ 23047 h 78838"/>
              <a:gd name="connsiteX1" fmla="*/ 118357 w 196938"/>
              <a:gd name="connsiteY1" fmla="*/ 78581 h 78838"/>
              <a:gd name="connsiteX2" fmla="*/ 196938 w 196938"/>
              <a:gd name="connsiteY2" fmla="*/ 0 h 78838"/>
              <a:gd name="connsiteX0" fmla="*/ 0 w 196938"/>
              <a:gd name="connsiteY0" fmla="*/ 23047 h 78870"/>
              <a:gd name="connsiteX1" fmla="*/ 118357 w 196938"/>
              <a:gd name="connsiteY1" fmla="*/ 78581 h 78870"/>
              <a:gd name="connsiteX2" fmla="*/ 196938 w 196938"/>
              <a:gd name="connsiteY2" fmla="*/ 0 h 7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938" h="78870">
                <a:moveTo>
                  <a:pt x="0" y="23047"/>
                </a:moveTo>
                <a:cubicBezTo>
                  <a:pt x="36831" y="47216"/>
                  <a:pt x="85534" y="82422"/>
                  <a:pt x="118357" y="78581"/>
                </a:cubicBezTo>
                <a:cubicBezTo>
                  <a:pt x="151180" y="74740"/>
                  <a:pt x="180411" y="27694"/>
                  <a:pt x="196938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0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화살표 연결선 51"/>
          <p:cNvCxnSpPr/>
          <p:nvPr/>
        </p:nvCxnSpPr>
        <p:spPr>
          <a:xfrm>
            <a:off x="3345325" y="4711400"/>
            <a:ext cx="1516730" cy="32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011103" y="4165907"/>
                <a:ext cx="435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03" y="4165907"/>
                <a:ext cx="435599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30913" y="4304407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913" y="4304407"/>
                <a:ext cx="145553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4167" r="-833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/>
          <p:cNvSpPr/>
          <p:nvPr/>
        </p:nvSpPr>
        <p:spPr>
          <a:xfrm>
            <a:off x="4057258" y="465740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299588" y="4711400"/>
            <a:ext cx="6900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3228903" y="4711400"/>
            <a:ext cx="69004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594371" y="4111907"/>
                <a:ext cx="435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71" y="4111907"/>
                <a:ext cx="43559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0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614181" y="4250407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81" y="4250407"/>
                <a:ext cx="145553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4167" r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타원 47"/>
          <p:cNvSpPr/>
          <p:nvPr/>
        </p:nvSpPr>
        <p:spPr>
          <a:xfrm>
            <a:off x="6640526" y="460340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812171" y="4657400"/>
            <a:ext cx="1760734" cy="3274"/>
            <a:chOff x="5812171" y="4657400"/>
            <a:chExt cx="1760734" cy="3274"/>
          </a:xfrm>
        </p:grpSpPr>
        <p:cxnSp>
          <p:nvCxnSpPr>
            <p:cNvPr id="45" name="직선 화살표 연결선 44"/>
            <p:cNvCxnSpPr/>
            <p:nvPr/>
          </p:nvCxnSpPr>
          <p:spPr>
            <a:xfrm>
              <a:off x="5928593" y="4657400"/>
              <a:ext cx="1516730" cy="32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6882856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5812171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 rot="18398316">
            <a:off x="5833725" y="4643732"/>
            <a:ext cx="1760734" cy="3274"/>
            <a:chOff x="5812171" y="4657400"/>
            <a:chExt cx="1760734" cy="3274"/>
          </a:xfrm>
        </p:grpSpPr>
        <p:cxnSp>
          <p:nvCxnSpPr>
            <p:cNvPr id="65" name="직선 화살표 연결선 64"/>
            <p:cNvCxnSpPr/>
            <p:nvPr/>
          </p:nvCxnSpPr>
          <p:spPr>
            <a:xfrm>
              <a:off x="5928593" y="4657400"/>
              <a:ext cx="1516730" cy="32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6882856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5812171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 rot="13776607">
            <a:off x="5819391" y="4667795"/>
            <a:ext cx="1760734" cy="3274"/>
            <a:chOff x="5812171" y="4657400"/>
            <a:chExt cx="1760734" cy="3274"/>
          </a:xfrm>
        </p:grpSpPr>
        <p:cxnSp>
          <p:nvCxnSpPr>
            <p:cNvPr id="69" name="직선 화살표 연결선 68"/>
            <p:cNvCxnSpPr/>
            <p:nvPr/>
          </p:nvCxnSpPr>
          <p:spPr>
            <a:xfrm>
              <a:off x="5928593" y="4657400"/>
              <a:ext cx="1516730" cy="32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>
              <a:off x="6882856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5812171" y="4657400"/>
              <a:ext cx="6900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13971" y="408461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971" y="408461"/>
                <a:ext cx="31386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569" r="-39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12696" y="2861680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696" y="2861680"/>
                <a:ext cx="30854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/>
          <p:nvPr/>
        </p:nvCxnSpPr>
        <p:spPr>
          <a:xfrm>
            <a:off x="3699888" y="1955055"/>
            <a:ext cx="1440000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711881" y="519001"/>
            <a:ext cx="815" cy="14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812696" y="1961680"/>
            <a:ext cx="900000" cy="90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163295" y="2058238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95" y="2058238"/>
                <a:ext cx="31386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569" r="-39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그룹 41"/>
          <p:cNvGrpSpPr/>
          <p:nvPr/>
        </p:nvGrpSpPr>
        <p:grpSpPr>
          <a:xfrm rot="19955752">
            <a:off x="7098731" y="455333"/>
            <a:ext cx="1440000" cy="1455474"/>
            <a:chOff x="2926150" y="608583"/>
            <a:chExt cx="1440000" cy="1455474"/>
          </a:xfrm>
        </p:grpSpPr>
        <p:cxnSp>
          <p:nvCxnSpPr>
            <p:cNvPr id="43" name="직선 화살표 연결선 42"/>
            <p:cNvCxnSpPr/>
            <p:nvPr/>
          </p:nvCxnSpPr>
          <p:spPr>
            <a:xfrm>
              <a:off x="2926150" y="2044637"/>
              <a:ext cx="1440000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2938143" y="608583"/>
              <a:ext cx="815" cy="144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2947092" y="1164057"/>
              <a:ext cx="900000" cy="90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862691" y="1328583"/>
                <a:ext cx="382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691" y="1328583"/>
                <a:ext cx="3825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7460" r="-1587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45035" y="654174"/>
                <a:ext cx="387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35" y="654174"/>
                <a:ext cx="38786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188" r="-312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24902" y="426802"/>
                <a:ext cx="387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02" y="426802"/>
                <a:ext cx="3878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188" r="-156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3711881" y="777603"/>
            <a:ext cx="1352494" cy="1899238"/>
            <a:chOff x="2913038" y="887804"/>
            <a:chExt cx="1352494" cy="1899238"/>
          </a:xfrm>
        </p:grpSpPr>
        <p:grpSp>
          <p:nvGrpSpPr>
            <p:cNvPr id="11" name="그룹 10"/>
            <p:cNvGrpSpPr/>
            <p:nvPr/>
          </p:nvGrpSpPr>
          <p:grpSpPr>
            <a:xfrm>
              <a:off x="2913038" y="981193"/>
              <a:ext cx="1352494" cy="1805849"/>
              <a:chOff x="2913038" y="981193"/>
              <a:chExt cx="1352494" cy="18058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592081" y="2510043"/>
                    <a:ext cx="2979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081" y="2510043"/>
                    <a:ext cx="297902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245" r="-408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직선 화살표 연결선 56"/>
              <p:cNvCxnSpPr/>
              <p:nvPr/>
            </p:nvCxnSpPr>
            <p:spPr>
              <a:xfrm>
                <a:off x="2913038" y="2045903"/>
                <a:ext cx="779700" cy="378916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/>
              <p:cNvCxnSpPr/>
              <p:nvPr/>
            </p:nvCxnSpPr>
            <p:spPr>
              <a:xfrm flipV="1">
                <a:off x="2927635" y="1762895"/>
                <a:ext cx="935579" cy="277589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 flipV="1">
                <a:off x="2917025" y="981193"/>
                <a:ext cx="815" cy="108000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962307" y="1441997"/>
                    <a:ext cx="3032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307" y="1441997"/>
                    <a:ext cx="30322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2000" r="-400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025770" y="887804"/>
                  <a:ext cx="3032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770" y="887804"/>
                  <a:ext cx="303225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000" r="-4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938257" y="2163427"/>
                <a:ext cx="32694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257" y="2163427"/>
                <a:ext cx="32694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556" r="-3704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/>
          <p:cNvCxnSpPr/>
          <p:nvPr/>
        </p:nvCxnSpPr>
        <p:spPr>
          <a:xfrm>
            <a:off x="3723530" y="1924218"/>
            <a:ext cx="427556" cy="20938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3734474" y="1770743"/>
            <a:ext cx="503697" cy="14935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3712005" y="1230533"/>
            <a:ext cx="611" cy="7200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20070" y="1363309"/>
                <a:ext cx="32694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070" y="1363309"/>
                <a:ext cx="32694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5556" r="-3704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812752" y="1177904"/>
                <a:ext cx="32162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52" y="1177904"/>
                <a:ext cx="321627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5660" r="-3774" b="-19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555005" y="2187602"/>
                <a:ext cx="218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05" y="2187602"/>
                <a:ext cx="21832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6667" r="-1666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자유형 81"/>
          <p:cNvSpPr/>
          <p:nvPr/>
        </p:nvSpPr>
        <p:spPr>
          <a:xfrm rot="416657">
            <a:off x="3652104" y="2034976"/>
            <a:ext cx="222261" cy="124906"/>
          </a:xfrm>
          <a:custGeom>
            <a:avLst/>
            <a:gdLst>
              <a:gd name="connsiteX0" fmla="*/ 0 w 226219"/>
              <a:gd name="connsiteY0" fmla="*/ 31073 h 65260"/>
              <a:gd name="connsiteX1" fmla="*/ 123825 w 226219"/>
              <a:gd name="connsiteY1" fmla="*/ 64411 h 65260"/>
              <a:gd name="connsiteX2" fmla="*/ 226219 w 226219"/>
              <a:gd name="connsiteY2" fmla="*/ 117 h 65260"/>
              <a:gd name="connsiteX0" fmla="*/ 0 w 202406"/>
              <a:gd name="connsiteY0" fmla="*/ 19188 h 52905"/>
              <a:gd name="connsiteX1" fmla="*/ 123825 w 202406"/>
              <a:gd name="connsiteY1" fmla="*/ 52526 h 52905"/>
              <a:gd name="connsiteX2" fmla="*/ 202406 w 202406"/>
              <a:gd name="connsiteY2" fmla="*/ 139 h 52905"/>
              <a:gd name="connsiteX0" fmla="*/ 0 w 280987"/>
              <a:gd name="connsiteY0" fmla="*/ 35828 h 70232"/>
              <a:gd name="connsiteX1" fmla="*/ 123825 w 280987"/>
              <a:gd name="connsiteY1" fmla="*/ 69166 h 70232"/>
              <a:gd name="connsiteX2" fmla="*/ 280987 w 280987"/>
              <a:gd name="connsiteY2" fmla="*/ 110 h 70232"/>
              <a:gd name="connsiteX0" fmla="*/ 0 w 280987"/>
              <a:gd name="connsiteY0" fmla="*/ 35813 h 81784"/>
              <a:gd name="connsiteX1" fmla="*/ 164306 w 280987"/>
              <a:gd name="connsiteY1" fmla="*/ 81057 h 81784"/>
              <a:gd name="connsiteX2" fmla="*/ 280987 w 280987"/>
              <a:gd name="connsiteY2" fmla="*/ 95 h 81784"/>
              <a:gd name="connsiteX0" fmla="*/ 0 w 242887"/>
              <a:gd name="connsiteY0" fmla="*/ 33434 h 79324"/>
              <a:gd name="connsiteX1" fmla="*/ 164306 w 242887"/>
              <a:gd name="connsiteY1" fmla="*/ 78678 h 79324"/>
              <a:gd name="connsiteX2" fmla="*/ 242887 w 242887"/>
              <a:gd name="connsiteY2" fmla="*/ 97 h 79324"/>
              <a:gd name="connsiteX0" fmla="*/ 0 w 242887"/>
              <a:gd name="connsiteY0" fmla="*/ 33337 h 79227"/>
              <a:gd name="connsiteX1" fmla="*/ 164306 w 242887"/>
              <a:gd name="connsiteY1" fmla="*/ 78581 h 79227"/>
              <a:gd name="connsiteX2" fmla="*/ 242887 w 242887"/>
              <a:gd name="connsiteY2" fmla="*/ 0 h 79227"/>
              <a:gd name="connsiteX0" fmla="*/ 0 w 196938"/>
              <a:gd name="connsiteY0" fmla="*/ 23047 h 78838"/>
              <a:gd name="connsiteX1" fmla="*/ 118357 w 196938"/>
              <a:gd name="connsiteY1" fmla="*/ 78581 h 78838"/>
              <a:gd name="connsiteX2" fmla="*/ 196938 w 196938"/>
              <a:gd name="connsiteY2" fmla="*/ 0 h 78838"/>
              <a:gd name="connsiteX0" fmla="*/ 0 w 196938"/>
              <a:gd name="connsiteY0" fmla="*/ 23047 h 78870"/>
              <a:gd name="connsiteX1" fmla="*/ 118357 w 196938"/>
              <a:gd name="connsiteY1" fmla="*/ 78581 h 78870"/>
              <a:gd name="connsiteX2" fmla="*/ 196938 w 196938"/>
              <a:gd name="connsiteY2" fmla="*/ 0 h 7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938" h="78870">
                <a:moveTo>
                  <a:pt x="0" y="23047"/>
                </a:moveTo>
                <a:cubicBezTo>
                  <a:pt x="36831" y="47216"/>
                  <a:pt x="85534" y="82422"/>
                  <a:pt x="118357" y="78581"/>
                </a:cubicBezTo>
                <a:cubicBezTo>
                  <a:pt x="151180" y="74740"/>
                  <a:pt x="180411" y="27694"/>
                  <a:pt x="196938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54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Continuum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541654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719071" y="38524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10519071" y="43924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0633127" y="38365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7487203" y="60417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496729" y="554173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000" r="-40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9064035" y="37498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619071" y="31324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895" r="-131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895" r="-263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V="1">
            <a:off x="7229911" y="6041785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154" r="-38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2308957" y="802802"/>
            <a:ext cx="3789414" cy="3165146"/>
            <a:chOff x="2086736" y="5146499"/>
            <a:chExt cx="1509568" cy="1399170"/>
          </a:xfrm>
        </p:grpSpPr>
        <p:sp>
          <p:nvSpPr>
            <p:cNvPr id="31" name="정육면체 30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>
                <a:gd name="adj" fmla="val 2982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2086736" y="6133746"/>
              <a:ext cx="373982" cy="4000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457146" y="5146499"/>
              <a:ext cx="8224" cy="9760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2469653" y="6122558"/>
              <a:ext cx="1124204" cy="62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1178694" y="113157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188220" y="631522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000" r="-4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 flipV="1">
            <a:off x="921402" y="1131574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569" r="-39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3566022" y="405750"/>
            <a:ext cx="1640993" cy="1250844"/>
            <a:chOff x="2177208" y="716923"/>
            <a:chExt cx="1640993" cy="1250844"/>
          </a:xfrm>
        </p:grpSpPr>
        <p:grpSp>
          <p:nvGrpSpPr>
            <p:cNvPr id="13" name="그룹 12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/>
                <p:cNvSpPr/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/>
                <p:cNvSpPr/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그룹 65"/>
          <p:cNvGrpSpPr/>
          <p:nvPr/>
        </p:nvGrpSpPr>
        <p:grpSpPr>
          <a:xfrm>
            <a:off x="5351875" y="1569182"/>
            <a:ext cx="1262291" cy="1441621"/>
            <a:chOff x="2595409" y="586002"/>
            <a:chExt cx="1262291" cy="1441621"/>
          </a:xfrm>
        </p:grpSpPr>
        <p:grpSp>
          <p:nvGrpSpPr>
            <p:cNvPr id="67" name="그룹 66"/>
            <p:cNvGrpSpPr/>
            <p:nvPr/>
          </p:nvGrpSpPr>
          <p:grpSpPr>
            <a:xfrm>
              <a:off x="2595409" y="882181"/>
              <a:ext cx="813619" cy="833353"/>
              <a:chOff x="2691590" y="800099"/>
              <a:chExt cx="813619" cy="833353"/>
            </a:xfrm>
          </p:grpSpPr>
          <p:cxnSp>
            <p:nvCxnSpPr>
              <p:cNvPr id="71" name="직선 화살표 연결선 70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2948690" y="1284748"/>
                <a:ext cx="556519" cy="2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/>
                <p:cNvSpPr/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8" name="직사각형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/>
                <p:cNvSpPr/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9" name="직사각형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/>
                <p:cNvSpPr/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그룹 73"/>
          <p:cNvGrpSpPr/>
          <p:nvPr/>
        </p:nvGrpSpPr>
        <p:grpSpPr>
          <a:xfrm>
            <a:off x="3056222" y="2364861"/>
            <a:ext cx="1601877" cy="1334782"/>
            <a:chOff x="2255505" y="808329"/>
            <a:chExt cx="1601877" cy="1334782"/>
          </a:xfrm>
        </p:grpSpPr>
        <p:grpSp>
          <p:nvGrpSpPr>
            <p:cNvPr id="75" name="그룹 74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/>
                <p:cNvSpPr/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/>
                <p:cNvSpPr/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  <a:blipFill>
                  <a:blip r:embed="rId2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B532E93A-858E-49DF-A73E-D8E54B57C408}"/>
              </a:ext>
            </a:extLst>
          </p:cNvPr>
          <p:cNvCxnSpPr>
            <a:cxnSpLocks/>
          </p:cNvCxnSpPr>
          <p:nvPr/>
        </p:nvCxnSpPr>
        <p:spPr>
          <a:xfrm flipV="1">
            <a:off x="3650378" y="2364861"/>
            <a:ext cx="743114" cy="5312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51853A6-0174-46D6-A114-5B95FFF93153}"/>
              </a:ext>
            </a:extLst>
          </p:cNvPr>
          <p:cNvCxnSpPr>
            <a:cxnSpLocks/>
          </p:cNvCxnSpPr>
          <p:nvPr/>
        </p:nvCxnSpPr>
        <p:spPr>
          <a:xfrm>
            <a:off x="5626764" y="2347169"/>
            <a:ext cx="602163" cy="743477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81FF6666-D5B2-4BBA-91DA-3ABC6A93226B}"/>
              </a:ext>
            </a:extLst>
          </p:cNvPr>
          <p:cNvCxnSpPr>
            <a:cxnSpLocks/>
          </p:cNvCxnSpPr>
          <p:nvPr/>
        </p:nvCxnSpPr>
        <p:spPr>
          <a:xfrm flipV="1">
            <a:off x="4259368" y="272185"/>
            <a:ext cx="290171" cy="775542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657EC5A7-2E12-490B-B14D-19D6BB7F5046}"/>
                  </a:ext>
                </a:extLst>
              </p:cNvPr>
              <p:cNvSpPr/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  <a:blipFill>
                <a:blip r:embed="rId2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9CD9CE0B-2778-49ED-99B4-A3100EABDB19}"/>
                  </a:ext>
                </a:extLst>
              </p:cNvPr>
              <p:cNvSpPr/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  <a:blipFill>
                <a:blip r:embed="rId2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9F383619-47B9-4958-AEA7-5E563EB03C84}"/>
                  </a:ext>
                </a:extLst>
              </p:cNvPr>
              <p:cNvSpPr/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  <a:blipFill>
                <a:blip r:embed="rId25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719071" y="38524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10519071" y="43924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0633127" y="38365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7487203" y="60417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496729" y="554173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000" r="-40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9064035" y="37498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619071" y="31324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895" r="-131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895" r="-263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V="1">
            <a:off x="7229911" y="6041785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154" r="-38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2308957" y="802802"/>
            <a:ext cx="3789414" cy="3165146"/>
            <a:chOff x="2086736" y="5146499"/>
            <a:chExt cx="1509568" cy="1399170"/>
          </a:xfrm>
        </p:grpSpPr>
        <p:sp>
          <p:nvSpPr>
            <p:cNvPr id="31" name="정육면체 30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>
                <a:gd name="adj" fmla="val 2982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2086736" y="6133746"/>
              <a:ext cx="373982" cy="4000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457146" y="5146499"/>
              <a:ext cx="8224" cy="9760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2469653" y="6122558"/>
              <a:ext cx="1124204" cy="62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1178694" y="113157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188220" y="631522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000" r="-4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 flipV="1">
            <a:off x="921402" y="1131574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569" r="-39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3566022" y="405750"/>
            <a:ext cx="1640993" cy="1250844"/>
            <a:chOff x="2177208" y="716923"/>
            <a:chExt cx="1640993" cy="1250844"/>
          </a:xfrm>
        </p:grpSpPr>
        <p:grpSp>
          <p:nvGrpSpPr>
            <p:cNvPr id="13" name="그룹 12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/>
                <p:cNvSpPr/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/>
                <p:cNvSpPr/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그룹 65"/>
          <p:cNvGrpSpPr/>
          <p:nvPr/>
        </p:nvGrpSpPr>
        <p:grpSpPr>
          <a:xfrm>
            <a:off x="5351875" y="1569182"/>
            <a:ext cx="1262291" cy="1441621"/>
            <a:chOff x="2595409" y="586002"/>
            <a:chExt cx="1262291" cy="1441621"/>
          </a:xfrm>
        </p:grpSpPr>
        <p:grpSp>
          <p:nvGrpSpPr>
            <p:cNvPr id="67" name="그룹 66"/>
            <p:cNvGrpSpPr/>
            <p:nvPr/>
          </p:nvGrpSpPr>
          <p:grpSpPr>
            <a:xfrm>
              <a:off x="2595409" y="882181"/>
              <a:ext cx="813619" cy="833353"/>
              <a:chOff x="2691590" y="800099"/>
              <a:chExt cx="813619" cy="833353"/>
            </a:xfrm>
          </p:grpSpPr>
          <p:cxnSp>
            <p:nvCxnSpPr>
              <p:cNvPr id="71" name="직선 화살표 연결선 70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2948690" y="1284748"/>
                <a:ext cx="556519" cy="2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/>
                <p:cNvSpPr/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8" name="직사각형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/>
                <p:cNvSpPr/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9" name="직사각형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/>
                <p:cNvSpPr/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그룹 73"/>
          <p:cNvGrpSpPr/>
          <p:nvPr/>
        </p:nvGrpSpPr>
        <p:grpSpPr>
          <a:xfrm>
            <a:off x="3056222" y="2364861"/>
            <a:ext cx="1601877" cy="1334782"/>
            <a:chOff x="2255505" y="808329"/>
            <a:chExt cx="1601877" cy="1334782"/>
          </a:xfrm>
        </p:grpSpPr>
        <p:grpSp>
          <p:nvGrpSpPr>
            <p:cNvPr id="75" name="그룹 74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/>
                <p:cNvSpPr/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/>
                <p:cNvSpPr/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  <a:blipFill>
                  <a:blip r:embed="rId2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B532E93A-858E-49DF-A73E-D8E54B57C408}"/>
              </a:ext>
            </a:extLst>
          </p:cNvPr>
          <p:cNvCxnSpPr>
            <a:cxnSpLocks/>
          </p:cNvCxnSpPr>
          <p:nvPr/>
        </p:nvCxnSpPr>
        <p:spPr>
          <a:xfrm flipV="1">
            <a:off x="3650378" y="2364861"/>
            <a:ext cx="743114" cy="5312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51853A6-0174-46D6-A114-5B95FFF93153}"/>
              </a:ext>
            </a:extLst>
          </p:cNvPr>
          <p:cNvCxnSpPr>
            <a:cxnSpLocks/>
          </p:cNvCxnSpPr>
          <p:nvPr/>
        </p:nvCxnSpPr>
        <p:spPr>
          <a:xfrm>
            <a:off x="5626764" y="2347169"/>
            <a:ext cx="602163" cy="743477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81FF6666-D5B2-4BBA-91DA-3ABC6A93226B}"/>
              </a:ext>
            </a:extLst>
          </p:cNvPr>
          <p:cNvCxnSpPr>
            <a:cxnSpLocks/>
          </p:cNvCxnSpPr>
          <p:nvPr/>
        </p:nvCxnSpPr>
        <p:spPr>
          <a:xfrm flipV="1">
            <a:off x="4259368" y="272185"/>
            <a:ext cx="290171" cy="775542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657EC5A7-2E12-490B-B14D-19D6BB7F5046}"/>
                  </a:ext>
                </a:extLst>
              </p:cNvPr>
              <p:cNvSpPr/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  <a:blipFill>
                <a:blip r:embed="rId2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9CD9CE0B-2778-49ED-99B4-A3100EABDB19}"/>
                  </a:ext>
                </a:extLst>
              </p:cNvPr>
              <p:cNvSpPr/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  <a:blipFill>
                <a:blip r:embed="rId2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9F383619-47B9-4958-AEA7-5E563EB03C84}"/>
                  </a:ext>
                </a:extLst>
              </p:cNvPr>
              <p:cNvSpPr/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  <a:blipFill>
                <a:blip r:embed="rId25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069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053366" y="285438"/>
            <a:ext cx="2681019" cy="2440325"/>
            <a:chOff x="533560" y="401935"/>
            <a:chExt cx="2681019" cy="2440325"/>
          </a:xfrm>
        </p:grpSpPr>
        <p:grpSp>
          <p:nvGrpSpPr>
            <p:cNvPr id="56" name="그룹 55"/>
            <p:cNvGrpSpPr/>
            <p:nvPr/>
          </p:nvGrpSpPr>
          <p:grpSpPr>
            <a:xfrm>
              <a:off x="1688263" y="1446080"/>
              <a:ext cx="1519721" cy="1396180"/>
              <a:chOff x="4008280" y="1484180"/>
              <a:chExt cx="1519721" cy="1396180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" name="곱셈 기호 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곱셈 기호 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0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곱셈 기호 11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1" name="곱셈 기호 5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곱셈 기호 5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곱셈 기호 5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곱셈 기호 5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533560" y="1446080"/>
              <a:ext cx="1519721" cy="1396180"/>
              <a:chOff x="4008280" y="1484180"/>
              <a:chExt cx="1519721" cy="1396180"/>
            </a:xfrm>
          </p:grpSpPr>
          <p:sp>
            <p:nvSpPr>
              <p:cNvPr id="58" name="정육면체 57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6" name="곱셈 기호 65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곱셈 기호 6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곱셈 기호 68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곱셈 기호 69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1" name="곱셈 기호 6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곱셈 기호 6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정육면체 6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곱셈 기호 6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곱셈 기호 6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535606" y="401935"/>
              <a:ext cx="1519721" cy="1396180"/>
              <a:chOff x="4008280" y="1484180"/>
              <a:chExt cx="1519721" cy="1396180"/>
            </a:xfrm>
          </p:grpSpPr>
          <p:sp>
            <p:nvSpPr>
              <p:cNvPr id="72" name="정육면체 71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0" name="곱셈 기호 79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곱셈 기호 80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곱셈 기호 82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곱셈 기호 83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75" name="곱셈 기호 7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곱셈 기호 75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곱셈 기호 77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곱셈 기호 78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5" name="그룹 84"/>
            <p:cNvGrpSpPr/>
            <p:nvPr/>
          </p:nvGrpSpPr>
          <p:grpSpPr>
            <a:xfrm>
              <a:off x="1694858" y="401935"/>
              <a:ext cx="1519721" cy="1396180"/>
              <a:chOff x="4008280" y="1484180"/>
              <a:chExt cx="1519721" cy="1396180"/>
            </a:xfrm>
          </p:grpSpPr>
          <p:sp>
            <p:nvSpPr>
              <p:cNvPr id="86" name="정육면체 85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94" name="곱셈 기호 93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곱셈 기호 94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곱셈 기호 96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곱셈 기호 97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9" name="곱셈 기호 88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곱셈 기호 89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곱셈 기호 91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곱셈 기호 92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45" name="그룹 344"/>
          <p:cNvGrpSpPr/>
          <p:nvPr/>
        </p:nvGrpSpPr>
        <p:grpSpPr>
          <a:xfrm>
            <a:off x="6162449" y="261083"/>
            <a:ext cx="2681019" cy="2440325"/>
            <a:chOff x="17259" y="4254561"/>
            <a:chExt cx="2681019" cy="2440325"/>
          </a:xfrm>
        </p:grpSpPr>
        <p:sp>
          <p:nvSpPr>
            <p:cNvPr id="99" name="타원 98"/>
            <p:cNvSpPr/>
            <p:nvPr/>
          </p:nvSpPr>
          <p:spPr>
            <a:xfrm>
              <a:off x="328045" y="4735784"/>
              <a:ext cx="1240916" cy="1139187"/>
            </a:xfrm>
            <a:prstGeom prst="ellipse">
              <a:avLst/>
            </a:prstGeom>
            <a:solidFill>
              <a:schemeClr val="accent6">
                <a:lumMod val="5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7259" y="4254561"/>
              <a:ext cx="2681019" cy="2440325"/>
              <a:chOff x="533560" y="401935"/>
              <a:chExt cx="2681019" cy="2440325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1688263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59" name="정육면체 158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7" name="곱셈 기호 166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곱셈 기호 167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정육면체 168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곱셈 기호 169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곱셈 기호 170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1" name="그룹 160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2" name="곱셈 기호 161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곱셈 기호 162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정육면체 163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곱셈 기호 164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곱셈 기호 165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7" name="그룹 116"/>
              <p:cNvGrpSpPr/>
              <p:nvPr/>
            </p:nvGrpSpPr>
            <p:grpSpPr>
              <a:xfrm>
                <a:off x="533560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46" name="정육면체 145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" name="그룹 146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54" name="곱셈 기호 153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곱셈 기호 154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정육면체 155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곱셈 기호 156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곱셈 기호 157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8" name="그룹 147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9" name="곱셈 기호 148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곱셈 기호 149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정육면체 150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곱셈 기호 151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곱셈 기호 152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535606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33" name="정육면체 132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4" name="그룹 133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1" name="곱셈 기호 140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곱셈 기호 141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정육면체 142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곱셈 기호 143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곱셈 기호 144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5" name="그룹 134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36" name="곱셈 기호 135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곱셈 기호 136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정육면체 137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곱셈 기호 138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곱셈 기호 139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9" name="그룹 118"/>
              <p:cNvGrpSpPr/>
              <p:nvPr/>
            </p:nvGrpSpPr>
            <p:grpSpPr>
              <a:xfrm>
                <a:off x="1694858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20" name="정육면체 119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8" name="곱셈 기호 127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곱셈 기호 128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정육면체 129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곱셈 기호 130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곱셈 기호 131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3" name="곱셈 기호 122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곱셈 기호 123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정육면체 124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곱셈 기호 125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곱셈 기호 126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375" name="그룹 374"/>
          <p:cNvGrpSpPr/>
          <p:nvPr/>
        </p:nvGrpSpPr>
        <p:grpSpPr>
          <a:xfrm>
            <a:off x="9286771" y="218835"/>
            <a:ext cx="2681019" cy="2440325"/>
            <a:chOff x="3814874" y="3358263"/>
            <a:chExt cx="2681019" cy="2440325"/>
          </a:xfrm>
        </p:grpSpPr>
        <p:sp>
          <p:nvSpPr>
            <p:cNvPr id="217" name="정육면체 216"/>
            <p:cNvSpPr/>
            <p:nvPr/>
          </p:nvSpPr>
          <p:spPr>
            <a:xfrm>
              <a:off x="4982771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곱셈 기호 224"/>
            <p:cNvSpPr/>
            <p:nvPr/>
          </p:nvSpPr>
          <p:spPr>
            <a:xfrm>
              <a:off x="5343391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곱셈 기호 225"/>
            <p:cNvSpPr/>
            <p:nvPr/>
          </p:nvSpPr>
          <p:spPr>
            <a:xfrm>
              <a:off x="5494579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4982770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곱셈 기호 227"/>
            <p:cNvSpPr/>
            <p:nvPr/>
          </p:nvSpPr>
          <p:spPr>
            <a:xfrm>
              <a:off x="5879456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곱셈 기호 228"/>
            <p:cNvSpPr/>
            <p:nvPr/>
          </p:nvSpPr>
          <p:spPr>
            <a:xfrm>
              <a:off x="6030644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곱셈 기호 219"/>
            <p:cNvSpPr/>
            <p:nvPr/>
          </p:nvSpPr>
          <p:spPr>
            <a:xfrm>
              <a:off x="5330198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곱셈 기호 220"/>
            <p:cNvSpPr/>
            <p:nvPr/>
          </p:nvSpPr>
          <p:spPr>
            <a:xfrm>
              <a:off x="5481386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969577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곱셈 기호 222"/>
            <p:cNvSpPr/>
            <p:nvPr/>
          </p:nvSpPr>
          <p:spPr>
            <a:xfrm>
              <a:off x="5866263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곱셈 기호 223"/>
            <p:cNvSpPr/>
            <p:nvPr/>
          </p:nvSpPr>
          <p:spPr>
            <a:xfrm>
              <a:off x="6017451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3828068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곱셈 기호 211"/>
            <p:cNvSpPr/>
            <p:nvPr/>
          </p:nvSpPr>
          <p:spPr>
            <a:xfrm>
              <a:off x="4188688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곱셈 기호 212"/>
            <p:cNvSpPr/>
            <p:nvPr/>
          </p:nvSpPr>
          <p:spPr>
            <a:xfrm>
              <a:off x="4339876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3828067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곱셈 기호 214"/>
            <p:cNvSpPr/>
            <p:nvPr/>
          </p:nvSpPr>
          <p:spPr>
            <a:xfrm>
              <a:off x="4724753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곱셈 기호 215"/>
            <p:cNvSpPr/>
            <p:nvPr/>
          </p:nvSpPr>
          <p:spPr>
            <a:xfrm>
              <a:off x="4875941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곱셈 기호 206"/>
            <p:cNvSpPr/>
            <p:nvPr/>
          </p:nvSpPr>
          <p:spPr>
            <a:xfrm>
              <a:off x="4175495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곱셈 기호 207"/>
            <p:cNvSpPr/>
            <p:nvPr/>
          </p:nvSpPr>
          <p:spPr>
            <a:xfrm>
              <a:off x="4326683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3814874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곱셈 기호 209"/>
            <p:cNvSpPr/>
            <p:nvPr/>
          </p:nvSpPr>
          <p:spPr>
            <a:xfrm>
              <a:off x="4711560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곱셈 기호 210"/>
            <p:cNvSpPr/>
            <p:nvPr/>
          </p:nvSpPr>
          <p:spPr>
            <a:xfrm>
              <a:off x="4862748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830114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곱셈 기호 198"/>
            <p:cNvSpPr/>
            <p:nvPr/>
          </p:nvSpPr>
          <p:spPr>
            <a:xfrm>
              <a:off x="4190734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곱셈 기호 199"/>
            <p:cNvSpPr/>
            <p:nvPr/>
          </p:nvSpPr>
          <p:spPr>
            <a:xfrm>
              <a:off x="4341922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3830113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곱셈 기호 201"/>
            <p:cNvSpPr/>
            <p:nvPr/>
          </p:nvSpPr>
          <p:spPr>
            <a:xfrm>
              <a:off x="4726799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곱셈 기호 202"/>
            <p:cNvSpPr/>
            <p:nvPr/>
          </p:nvSpPr>
          <p:spPr>
            <a:xfrm>
              <a:off x="4877987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곱셈 기호 193"/>
            <p:cNvSpPr/>
            <p:nvPr/>
          </p:nvSpPr>
          <p:spPr>
            <a:xfrm>
              <a:off x="4177541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곱셈 기호 194"/>
            <p:cNvSpPr/>
            <p:nvPr/>
          </p:nvSpPr>
          <p:spPr>
            <a:xfrm>
              <a:off x="4328729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3816920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곱셈 기호 196"/>
            <p:cNvSpPr/>
            <p:nvPr/>
          </p:nvSpPr>
          <p:spPr>
            <a:xfrm>
              <a:off x="4713606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곱셈 기호 197"/>
            <p:cNvSpPr/>
            <p:nvPr/>
          </p:nvSpPr>
          <p:spPr>
            <a:xfrm>
              <a:off x="4864794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989366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곱셈 기호 185"/>
            <p:cNvSpPr/>
            <p:nvPr/>
          </p:nvSpPr>
          <p:spPr>
            <a:xfrm>
              <a:off x="5349986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곱셈 기호 186"/>
            <p:cNvSpPr/>
            <p:nvPr/>
          </p:nvSpPr>
          <p:spPr>
            <a:xfrm>
              <a:off x="5501174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4989365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곱셈 기호 188"/>
            <p:cNvSpPr/>
            <p:nvPr/>
          </p:nvSpPr>
          <p:spPr>
            <a:xfrm>
              <a:off x="5886051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곱셈 기호 189"/>
            <p:cNvSpPr/>
            <p:nvPr/>
          </p:nvSpPr>
          <p:spPr>
            <a:xfrm>
              <a:off x="6037239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곱셈 기호 180"/>
            <p:cNvSpPr/>
            <p:nvPr/>
          </p:nvSpPr>
          <p:spPr>
            <a:xfrm>
              <a:off x="5336793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곱셈 기호 181"/>
            <p:cNvSpPr/>
            <p:nvPr/>
          </p:nvSpPr>
          <p:spPr>
            <a:xfrm>
              <a:off x="5487981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4976172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곱셈 기호 183"/>
            <p:cNvSpPr/>
            <p:nvPr/>
          </p:nvSpPr>
          <p:spPr>
            <a:xfrm>
              <a:off x="5872858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곱셈 기호 184"/>
            <p:cNvSpPr/>
            <p:nvPr/>
          </p:nvSpPr>
          <p:spPr>
            <a:xfrm>
              <a:off x="6024046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7" name="그룹 316"/>
          <p:cNvGrpSpPr/>
          <p:nvPr/>
        </p:nvGrpSpPr>
        <p:grpSpPr>
          <a:xfrm>
            <a:off x="383546" y="681651"/>
            <a:ext cx="1519721" cy="1396180"/>
            <a:chOff x="4008280" y="1484180"/>
            <a:chExt cx="1519721" cy="1396180"/>
          </a:xfrm>
        </p:grpSpPr>
        <p:sp>
          <p:nvSpPr>
            <p:cNvPr id="318" name="정육면체 317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326" name="곱셈 기호 325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곱셈 기호 326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정육면체 327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곱셈 기호 328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곱셈 기호 329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0" name="그룹 319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321" name="곱셈 기호 320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곱셈 기호 321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정육면체 322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곱셈 기호 323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곱셈 기호 324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256687" y="3826108"/>
            <a:ext cx="1519721" cy="1396180"/>
            <a:chOff x="9059480" y="2069567"/>
            <a:chExt cx="1519721" cy="1396180"/>
          </a:xfrm>
        </p:grpSpPr>
        <p:sp>
          <p:nvSpPr>
            <p:cNvPr id="349" name="정육면체 348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곱셈 기호 349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곱셈 기호 350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곱셈 기호 352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곱셈 기호 353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곱셈 기호 354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곱셈 기호 355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곱셈 기호 357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곱셈 기호 358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2926460" y="3655483"/>
            <a:ext cx="1693123" cy="1604384"/>
            <a:chOff x="10269696" y="992933"/>
            <a:chExt cx="1693123" cy="1604384"/>
          </a:xfrm>
        </p:grpSpPr>
        <p:grpSp>
          <p:nvGrpSpPr>
            <p:cNvPr id="362" name="그룹 361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371" name="정육면체 370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2" name="직선 연결선 371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3" name="곱셈 기호 362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곱셈 기호 363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곱셈 기호 364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곱셈 기호 365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곱셈 기호 366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곱셈 기호 367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곱셈 기호 368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곱셈 기호 369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819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314" y="6008190"/>
            <a:ext cx="1506527" cy="349045"/>
            <a:chOff x="4021473" y="1833225"/>
            <a:chExt cx="1506527" cy="349045"/>
          </a:xfrm>
        </p:grpSpPr>
        <p:sp>
          <p:nvSpPr>
            <p:cNvPr id="5" name="곱셈 기호 4"/>
            <p:cNvSpPr/>
            <p:nvPr/>
          </p:nvSpPr>
          <p:spPr>
            <a:xfrm>
              <a:off x="4382094" y="200774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곱셈 기호 5"/>
            <p:cNvSpPr/>
            <p:nvPr/>
          </p:nvSpPr>
          <p:spPr>
            <a:xfrm>
              <a:off x="4533282" y="186534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21473" y="1833225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4918159" y="201536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5069347" y="187296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49609" y="5157602"/>
            <a:ext cx="1519721" cy="1396180"/>
            <a:chOff x="4008280" y="1484180"/>
            <a:chExt cx="1519721" cy="1396180"/>
          </a:xfrm>
        </p:grpSpPr>
        <p:sp>
          <p:nvSpPr>
            <p:cNvPr id="11" name="정육면체 10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19" name="곱셈 기호 18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14" name="곱셈 기호 13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곱셈 기호 14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정육면체 15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곱셈 기호 16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곱셈 기호 17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672917" y="5149489"/>
            <a:ext cx="1519721" cy="1396180"/>
            <a:chOff x="7484547" y="3455107"/>
            <a:chExt cx="1519721" cy="1396180"/>
          </a:xfrm>
        </p:grpSpPr>
        <p:sp>
          <p:nvSpPr>
            <p:cNvPr id="25" name="정육면체 24"/>
            <p:cNvSpPr/>
            <p:nvPr/>
          </p:nvSpPr>
          <p:spPr>
            <a:xfrm>
              <a:off x="7497741" y="345510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7497740" y="380415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7484547" y="41929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86736" y="5146499"/>
            <a:ext cx="1509568" cy="1399170"/>
            <a:chOff x="2086736" y="5146499"/>
            <a:chExt cx="1509568" cy="1399170"/>
          </a:xfrm>
        </p:grpSpPr>
        <p:sp>
          <p:nvSpPr>
            <p:cNvPr id="29" name="정육면체 2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676603" y="4994597"/>
            <a:ext cx="1693123" cy="1604384"/>
            <a:chOff x="10269696" y="992933"/>
            <a:chExt cx="1693123" cy="1604384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43" name="정육면체 42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곱셈 기호 34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곱셈 기호 35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곱셈 기호 36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곱셈 기호 37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곱셈 기호 38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곱셈 기호 39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곱셈 기호 40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곱셈 기호 41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853177" y="5137634"/>
            <a:ext cx="1519721" cy="1396180"/>
            <a:chOff x="9059480" y="2069567"/>
            <a:chExt cx="1519721" cy="1396180"/>
          </a:xfrm>
        </p:grpSpPr>
        <p:sp>
          <p:nvSpPr>
            <p:cNvPr id="62" name="정육면체 61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곱셈 기호 62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곱셈 기호 63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곱셈 기호 65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곱셈 기호 66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곱셈 기호 67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곱셈 기호 68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정육면체 69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셈 기호 70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셈 기호 71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06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1518971"/>
            <a:ext cx="7135221" cy="38200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109114">
            <a:off x="7682374" y="3333998"/>
            <a:ext cx="167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성민이꺼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79450" y="421713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450" y="421713"/>
                <a:ext cx="21217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8000" y="2716071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0" y="2716071"/>
                <a:ext cx="21557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>
            <a:off x="1857836" y="1968307"/>
            <a:ext cx="1463407" cy="7217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869829" y="532253"/>
            <a:ext cx="815" cy="14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503583" y="1974932"/>
            <a:ext cx="1367061" cy="7345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321243" y="2787057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43" y="2787057"/>
                <a:ext cx="1979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790420" y="2570946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420" y="2570946"/>
                <a:ext cx="21557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1869829" y="1948954"/>
            <a:ext cx="1151667" cy="58221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755374" y="1943536"/>
            <a:ext cx="1129053" cy="58762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873816" y="884244"/>
            <a:ext cx="815" cy="10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84034" y="2510330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34" y="2510330"/>
                <a:ext cx="21217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986567" y="751721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67" y="751721"/>
                <a:ext cx="19793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10971" y="1564988"/>
                <a:ext cx="21557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71" y="1564988"/>
                <a:ext cx="21557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0000" r="-20000" b="-3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 flipH="1" flipV="1">
            <a:off x="1046922" y="1497495"/>
            <a:ext cx="834556" cy="439976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1892422" y="1364974"/>
            <a:ext cx="890535" cy="568376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869953" y="1166191"/>
            <a:ext cx="0" cy="797594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731806" y="1509122"/>
                <a:ext cx="166400" cy="279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806" y="1509122"/>
                <a:ext cx="166400" cy="279961"/>
              </a:xfrm>
              <a:prstGeom prst="rect">
                <a:avLst/>
              </a:prstGeom>
              <a:blipFill rotWithShape="0">
                <a:blip r:embed="rId9"/>
                <a:stretch>
                  <a:fillRect l="-25926" r="-22222"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986567" y="1019883"/>
                <a:ext cx="197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67" y="1019883"/>
                <a:ext cx="19793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9375" r="-9375" b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712953" y="2200854"/>
                <a:ext cx="218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53" y="2200854"/>
                <a:ext cx="21832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9444" r="-1388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 22"/>
          <p:cNvSpPr/>
          <p:nvPr/>
        </p:nvSpPr>
        <p:spPr>
          <a:xfrm rot="416657">
            <a:off x="1810052" y="2048228"/>
            <a:ext cx="222261" cy="124906"/>
          </a:xfrm>
          <a:custGeom>
            <a:avLst/>
            <a:gdLst>
              <a:gd name="connsiteX0" fmla="*/ 0 w 226219"/>
              <a:gd name="connsiteY0" fmla="*/ 31073 h 65260"/>
              <a:gd name="connsiteX1" fmla="*/ 123825 w 226219"/>
              <a:gd name="connsiteY1" fmla="*/ 64411 h 65260"/>
              <a:gd name="connsiteX2" fmla="*/ 226219 w 226219"/>
              <a:gd name="connsiteY2" fmla="*/ 117 h 65260"/>
              <a:gd name="connsiteX0" fmla="*/ 0 w 202406"/>
              <a:gd name="connsiteY0" fmla="*/ 19188 h 52905"/>
              <a:gd name="connsiteX1" fmla="*/ 123825 w 202406"/>
              <a:gd name="connsiteY1" fmla="*/ 52526 h 52905"/>
              <a:gd name="connsiteX2" fmla="*/ 202406 w 202406"/>
              <a:gd name="connsiteY2" fmla="*/ 139 h 52905"/>
              <a:gd name="connsiteX0" fmla="*/ 0 w 280987"/>
              <a:gd name="connsiteY0" fmla="*/ 35828 h 70232"/>
              <a:gd name="connsiteX1" fmla="*/ 123825 w 280987"/>
              <a:gd name="connsiteY1" fmla="*/ 69166 h 70232"/>
              <a:gd name="connsiteX2" fmla="*/ 280987 w 280987"/>
              <a:gd name="connsiteY2" fmla="*/ 110 h 70232"/>
              <a:gd name="connsiteX0" fmla="*/ 0 w 280987"/>
              <a:gd name="connsiteY0" fmla="*/ 35813 h 81784"/>
              <a:gd name="connsiteX1" fmla="*/ 164306 w 280987"/>
              <a:gd name="connsiteY1" fmla="*/ 81057 h 81784"/>
              <a:gd name="connsiteX2" fmla="*/ 280987 w 280987"/>
              <a:gd name="connsiteY2" fmla="*/ 95 h 81784"/>
              <a:gd name="connsiteX0" fmla="*/ 0 w 242887"/>
              <a:gd name="connsiteY0" fmla="*/ 33434 h 79324"/>
              <a:gd name="connsiteX1" fmla="*/ 164306 w 242887"/>
              <a:gd name="connsiteY1" fmla="*/ 78678 h 79324"/>
              <a:gd name="connsiteX2" fmla="*/ 242887 w 242887"/>
              <a:gd name="connsiteY2" fmla="*/ 97 h 79324"/>
              <a:gd name="connsiteX0" fmla="*/ 0 w 242887"/>
              <a:gd name="connsiteY0" fmla="*/ 33337 h 79227"/>
              <a:gd name="connsiteX1" fmla="*/ 164306 w 242887"/>
              <a:gd name="connsiteY1" fmla="*/ 78581 h 79227"/>
              <a:gd name="connsiteX2" fmla="*/ 242887 w 242887"/>
              <a:gd name="connsiteY2" fmla="*/ 0 h 79227"/>
              <a:gd name="connsiteX0" fmla="*/ 0 w 196938"/>
              <a:gd name="connsiteY0" fmla="*/ 23047 h 78838"/>
              <a:gd name="connsiteX1" fmla="*/ 118357 w 196938"/>
              <a:gd name="connsiteY1" fmla="*/ 78581 h 78838"/>
              <a:gd name="connsiteX2" fmla="*/ 196938 w 196938"/>
              <a:gd name="connsiteY2" fmla="*/ 0 h 78838"/>
              <a:gd name="connsiteX0" fmla="*/ 0 w 196938"/>
              <a:gd name="connsiteY0" fmla="*/ 23047 h 78870"/>
              <a:gd name="connsiteX1" fmla="*/ 118357 w 196938"/>
              <a:gd name="connsiteY1" fmla="*/ 78581 h 78870"/>
              <a:gd name="connsiteX2" fmla="*/ 196938 w 196938"/>
              <a:gd name="connsiteY2" fmla="*/ 0 h 7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938" h="78870">
                <a:moveTo>
                  <a:pt x="0" y="23047"/>
                </a:moveTo>
                <a:cubicBezTo>
                  <a:pt x="36831" y="47216"/>
                  <a:pt x="85534" y="82422"/>
                  <a:pt x="118357" y="78581"/>
                </a:cubicBezTo>
                <a:cubicBezTo>
                  <a:pt x="151180" y="74740"/>
                  <a:pt x="180411" y="27694"/>
                  <a:pt x="196938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899269" y="1584831"/>
            <a:ext cx="546393" cy="35466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360186" y="1630097"/>
                <a:ext cx="166400" cy="279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186" y="1630097"/>
                <a:ext cx="166400" cy="279961"/>
              </a:xfrm>
              <a:prstGeom prst="rect">
                <a:avLst/>
              </a:prstGeom>
              <a:blipFill rotWithShape="0">
                <a:blip r:embed="rId12"/>
                <a:stretch>
                  <a:fillRect l="-40741" r="-40741" b="-282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002336" y="1305262"/>
                <a:ext cx="166400" cy="279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336" y="1305262"/>
                <a:ext cx="166400" cy="279961"/>
              </a:xfrm>
              <a:prstGeom prst="rect">
                <a:avLst/>
              </a:prstGeom>
              <a:blipFill rotWithShape="0">
                <a:blip r:embed="rId13"/>
                <a:stretch>
                  <a:fillRect l="-25000" r="-17857" b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/>
          <p:cNvCxnSpPr/>
          <p:nvPr/>
        </p:nvCxnSpPr>
        <p:spPr>
          <a:xfrm flipH="1" flipV="1">
            <a:off x="1378611" y="1670658"/>
            <a:ext cx="503198" cy="26415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1878140" y="1385086"/>
            <a:ext cx="0" cy="55659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225463" y="1749431"/>
                <a:ext cx="166400" cy="279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63" y="1749431"/>
                <a:ext cx="166400" cy="279961"/>
              </a:xfrm>
              <a:prstGeom prst="rect">
                <a:avLst/>
              </a:prstGeom>
              <a:blipFill rotWithShape="0">
                <a:blip r:embed="rId14"/>
                <a:stretch>
                  <a:fillRect l="-22222" r="-18519" b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내용 개체 틀 2"/>
          <p:cNvSpPr txBox="1">
            <a:spLocks/>
          </p:cNvSpPr>
          <p:nvPr/>
        </p:nvSpPr>
        <p:spPr>
          <a:xfrm>
            <a:off x="4330999" y="532253"/>
            <a:ext cx="2264659" cy="13819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ln w="254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 w="254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 w="254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 w="254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 w="254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smtClean="0"/>
              <a:t>Elem csys</a:t>
            </a:r>
          </a:p>
          <a:p>
            <a:pPr marL="0" indent="0">
              <a:buNone/>
            </a:pPr>
            <a:r>
              <a:rPr lang="en-US" altLang="ko-KR" sz="1800" smtClean="0">
                <a:solidFill>
                  <a:schemeClr val="accent1"/>
                </a:solidFill>
              </a:rPr>
              <a:t>Formular csys</a:t>
            </a:r>
            <a:endParaRPr lang="en-US" altLang="ko-KR" sz="18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1800" smtClean="0">
                <a:solidFill>
                  <a:schemeClr val="accent6"/>
                </a:solidFill>
              </a:rPr>
              <a:t>Projected output csys</a:t>
            </a:r>
          </a:p>
          <a:p>
            <a:pPr marL="0" indent="0">
              <a:buNone/>
            </a:pPr>
            <a:r>
              <a:rPr lang="en-US" altLang="ko-KR" sz="1800" smtClean="0">
                <a:solidFill>
                  <a:schemeClr val="accent2"/>
                </a:solidFill>
              </a:rPr>
              <a:t>Interface output csys</a:t>
            </a:r>
          </a:p>
        </p:txBody>
      </p:sp>
    </p:spTree>
    <p:extLst>
      <p:ext uri="{BB962C8B-B14F-4D97-AF65-F5344CB8AC3E}">
        <p14:creationId xmlns:p14="http://schemas.microsoft.com/office/powerpoint/2010/main" val="216389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xmlns="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" y="0"/>
            <a:ext cx="1186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Bar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389247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7050" y="401548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97201" y="3851657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046" r="-1379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3357050" y="49636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3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143994" y="168795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6663994" y="186795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blipFill>
                <a:blip r:embed="rId2"/>
                <a:stretch>
                  <a:fillRect r="-472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 flipH="1" flipV="1">
            <a:off x="3603935" y="1867951"/>
            <a:ext cx="540000" cy="141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/>
          <p:nvPr/>
        </p:nvCxnSpPr>
        <p:spPr>
          <a:xfrm>
            <a:off x="5133993" y="156171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blipFill>
                <a:blip r:embed="rId5"/>
                <a:stretch>
                  <a:fillRect l="-804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73B5ABD-0883-48E6-BDC5-83CAA9096A99}"/>
              </a:ext>
            </a:extLst>
          </p:cNvPr>
          <p:cNvSpPr/>
          <p:nvPr/>
        </p:nvSpPr>
        <p:spPr>
          <a:xfrm>
            <a:off x="4143994" y="332918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BA411F40-CE23-4392-9E83-1FF387794B05}"/>
              </a:ext>
            </a:extLst>
          </p:cNvPr>
          <p:cNvCxnSpPr>
            <a:stCxn id="10" idx="3"/>
          </p:cNvCxnSpPr>
          <p:nvPr/>
        </p:nvCxnSpPr>
        <p:spPr>
          <a:xfrm>
            <a:off x="6663994" y="350918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0600AD8-1DD5-4F13-878F-7E137FA617F7}"/>
                  </a:ext>
                </a:extLst>
              </p:cNvPr>
              <p:cNvSpPr txBox="1"/>
              <p:nvPr/>
            </p:nvSpPr>
            <p:spPr>
              <a:xfrm>
                <a:off x="7245671" y="3366623"/>
                <a:ext cx="1414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00AD8-1DD5-4F13-878F-7E137FA6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71" y="3366623"/>
                <a:ext cx="1414041" cy="276999"/>
              </a:xfrm>
              <a:prstGeom prst="rect">
                <a:avLst/>
              </a:prstGeom>
              <a:blipFill>
                <a:blip r:embed="rId6"/>
                <a:stretch>
                  <a:fillRect r="-431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FE532481-992C-4A00-8B1F-1ADB5D7E92A3}"/>
              </a:ext>
            </a:extLst>
          </p:cNvPr>
          <p:cNvCxnSpPr>
            <a:cxnSpLocks/>
          </p:cNvCxnSpPr>
          <p:nvPr/>
        </p:nvCxnSpPr>
        <p:spPr>
          <a:xfrm flipV="1">
            <a:off x="3633974" y="3509181"/>
            <a:ext cx="540000" cy="141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CC3ABB62-9F33-4065-BB93-A84A7CD24042}"/>
                  </a:ext>
                </a:extLst>
              </p:cNvPr>
              <p:cNvSpPr txBox="1"/>
              <p:nvPr/>
            </p:nvSpPr>
            <p:spPr>
              <a:xfrm>
                <a:off x="2761701" y="3372486"/>
                <a:ext cx="869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ABB62-9F33-4065-BB93-A84A7CD2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1" y="3372486"/>
                <a:ext cx="869277" cy="276999"/>
              </a:xfrm>
              <a:prstGeom prst="rect">
                <a:avLst/>
              </a:prstGeom>
              <a:blipFill>
                <a:blip r:embed="rId7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AD4B3EB9-C3C5-4C38-B7FC-6983B1F59A90}"/>
                  </a:ext>
                </a:extLst>
              </p:cNvPr>
              <p:cNvSpPr txBox="1"/>
              <p:nvPr/>
            </p:nvSpPr>
            <p:spPr>
              <a:xfrm>
                <a:off x="5228977" y="3788063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4B3EB9-C3C5-4C38-B7FC-6983B1F5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77" y="3788063"/>
                <a:ext cx="350031" cy="276999"/>
              </a:xfrm>
              <a:prstGeom prst="rect">
                <a:avLst/>
              </a:prstGeom>
              <a:blipFill>
                <a:blip r:embed="rId8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967B3214-3E7D-4D62-9A74-2612AF04B1DD}"/>
                  </a:ext>
                </a:extLst>
              </p:cNvPr>
              <p:cNvSpPr txBox="1"/>
              <p:nvPr/>
            </p:nvSpPr>
            <p:spPr>
              <a:xfrm>
                <a:off x="5286397" y="2937225"/>
                <a:ext cx="226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7B3214-3E7D-4D62-9A74-2612AF04B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97" y="2937225"/>
                <a:ext cx="226792" cy="276999"/>
              </a:xfrm>
              <a:prstGeom prst="rect">
                <a:avLst/>
              </a:prstGeom>
              <a:blipFill>
                <a:blip r:embed="rId9"/>
                <a:stretch>
                  <a:fillRect l="-18919" r="-18919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1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1056" y="1097889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041056" y="541712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981207" y="93406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955" r="-125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778" r="-1333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2829140" y="786738"/>
            <a:ext cx="211915" cy="982302"/>
            <a:chOff x="3145134" y="3838559"/>
            <a:chExt cx="211915" cy="982302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3041053" y="212809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8081056" y="129188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415" r="-122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1428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3041056" y="3734094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041056" y="3177917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81207" y="357027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955" r="-125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778" r="-1333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2829140" y="3422943"/>
            <a:ext cx="211915" cy="982302"/>
            <a:chOff x="3145134" y="3838559"/>
            <a:chExt cx="211915" cy="982302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/>
          <p:cNvCxnSpPr/>
          <p:nvPr/>
        </p:nvCxnSpPr>
        <p:spPr>
          <a:xfrm>
            <a:off x="3041053" y="4764300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333" r="-277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>
            <a:off x="8081056" y="392809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415" r="-122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428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/>
          <p:cNvCxnSpPr/>
          <p:nvPr/>
        </p:nvCxnSpPr>
        <p:spPr>
          <a:xfrm>
            <a:off x="3725175" y="3734094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611501" y="3718049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977711" y="3723365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0714" r="-357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0526" r="-350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blipFill rotWithShape="0">
                <a:blip r:embed="rId1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759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0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559968" y="3729789"/>
            <a:ext cx="31041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blipFill rotWithShape="0">
                <a:blip r:embed="rId2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725" r="-392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3320090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blipFill rotWithShape="0">
                <a:blip r:embed="rId5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7866607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blipFill rotWithShape="0">
                <a:blip r:embed="rId6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6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192</Words>
  <Application>Microsoft Office PowerPoint</Application>
  <PresentationFormat>와이드스크린</PresentationFormat>
  <Paragraphs>273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Cambria Math</vt:lpstr>
      <vt:lpstr>Office 테마</vt:lpstr>
      <vt:lpstr>Coordinates</vt:lpstr>
      <vt:lpstr>PowerPoint 프레젠테이션</vt:lpstr>
      <vt:lpstr>PowerPoint 프레젠테이션</vt:lpstr>
      <vt:lpstr>PowerPoint 프레젠테이션</vt:lpstr>
      <vt:lpstr>Bar</vt:lpstr>
      <vt:lpstr>PowerPoint 프레젠테이션</vt:lpstr>
      <vt:lpstr>PowerPoint 프레젠테이션</vt:lpstr>
      <vt:lpstr>PowerPoint 프레젠테이션</vt:lpstr>
      <vt:lpstr>PowerPoint 프레젠테이션</vt:lpstr>
      <vt:lpstr>Beam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Shell</vt:lpstr>
      <vt:lpstr>PowerPoint 프레젠테이션</vt:lpstr>
      <vt:lpstr>Composite Shell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Continuum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107</cp:revision>
  <dcterms:created xsi:type="dcterms:W3CDTF">2022-06-07T02:56:47Z</dcterms:created>
  <dcterms:modified xsi:type="dcterms:W3CDTF">2023-08-30T06:40:32Z</dcterms:modified>
</cp:coreProperties>
</file>