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4" r:id="rId8"/>
    <p:sldId id="291" r:id="rId9"/>
    <p:sldId id="289" r:id="rId10"/>
    <p:sldId id="292" r:id="rId11"/>
    <p:sldId id="293" r:id="rId12"/>
    <p:sldId id="260" r:id="rId13"/>
    <p:sldId id="262" r:id="rId14"/>
    <p:sldId id="261" r:id="rId15"/>
    <p:sldId id="263" r:id="rId16"/>
    <p:sldId id="282" r:id="rId17"/>
    <p:sldId id="274" r:id="rId18"/>
    <p:sldId id="275" r:id="rId19"/>
    <p:sldId id="256" r:id="rId20"/>
    <p:sldId id="257" r:id="rId21"/>
    <p:sldId id="265" r:id="rId22"/>
    <p:sldId id="267" r:id="rId23"/>
    <p:sldId id="268" r:id="rId24"/>
    <p:sldId id="269" r:id="rId25"/>
    <p:sldId id="270" r:id="rId26"/>
    <p:sldId id="271" r:id="rId27"/>
    <p:sldId id="276" r:id="rId28"/>
    <p:sldId id="277" r:id="rId29"/>
    <p:sldId id="278" r:id="rId30"/>
    <p:sldId id="279" r:id="rId31"/>
    <p:sldId id="280" r:id="rId32"/>
    <p:sldId id="272" r:id="rId33"/>
    <p:sldId id="259" r:id="rId34"/>
    <p:sldId id="264" r:id="rId35"/>
    <p:sldId id="273" r:id="rId36"/>
    <p:sldId id="28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4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82"/>
            <p14:sldId id="274"/>
            <p14:sldId id="275"/>
            <p14:sldId id="256"/>
            <p14:sldId id="257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79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mtClean="0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84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52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3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40664" y="81023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=""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918471" y="35857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571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5832527" y="35698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37" y="42262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29" r="-610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2686603" y="5037121"/>
            <a:ext cx="841610" cy="1016042"/>
            <a:chOff x="2686603" y="5037121"/>
            <a:chExt cx="841610" cy="1016042"/>
          </a:xfrm>
        </p:grpSpPr>
        <p:cxnSp>
          <p:nvCxnSpPr>
            <p:cNvPr id="82" name="직선 화살표 연결선 81"/>
            <p:cNvCxnSpPr/>
            <p:nvPr/>
          </p:nvCxnSpPr>
          <p:spPr>
            <a:xfrm>
              <a:off x="2686603" y="5775085"/>
              <a:ext cx="511868" cy="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2696129" y="5275033"/>
              <a:ext cx="815" cy="501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077" y="5037121"/>
                  <a:ext cx="32515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60" r="-1887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97" y="5776164"/>
                  <a:ext cx="32021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60" r="-1887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63" y="35461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4263435" y="34831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4818471" y="28657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07" y="30277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29" r="-61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99" y="24633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3198471" y="41257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701255" y="3686205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79414" y="4936913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818471" y="469858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35" y="5494367"/>
                <a:ext cx="337272" cy="280718"/>
              </a:xfrm>
              <a:prstGeom prst="rect">
                <a:avLst/>
              </a:prstGeom>
              <a:blipFill rotWithShape="0">
                <a:blip r:embed="rId8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41" y="5025063"/>
                <a:ext cx="332334" cy="280141"/>
              </a:xfrm>
              <a:prstGeom prst="rect">
                <a:avLst/>
              </a:prstGeom>
              <a:blipFill rotWithShape="0">
                <a:blip r:embed="rId9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38" y="4510227"/>
                <a:ext cx="337272" cy="280205"/>
              </a:xfrm>
              <a:prstGeom prst="rect">
                <a:avLst/>
              </a:prstGeom>
              <a:blipFill rotWithShape="0">
                <a:blip r:embed="rId10"/>
                <a:stretch>
                  <a:fillRect l="-5357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71" y="3653952"/>
                <a:ext cx="332334" cy="279628"/>
              </a:xfrm>
              <a:prstGeom prst="rect">
                <a:avLst/>
              </a:prstGeom>
              <a:blipFill rotWithShape="0">
                <a:blip r:embed="rId11"/>
                <a:stretch>
                  <a:fillRect l="-5455" r="-181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34" y="4300408"/>
                <a:ext cx="45807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9333" r="-1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19" y="3962076"/>
                <a:ext cx="4630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211" r="-131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=""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smtClean="0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123</Words>
  <Application>Microsoft Office PowerPoint</Application>
  <PresentationFormat>와이드스크린</PresentationFormat>
  <Paragraphs>162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81</cp:revision>
  <dcterms:created xsi:type="dcterms:W3CDTF">2022-06-07T02:56:47Z</dcterms:created>
  <dcterms:modified xsi:type="dcterms:W3CDTF">2023-01-09T06:34:37Z</dcterms:modified>
</cp:coreProperties>
</file>