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56" r:id="rId6"/>
    <p:sldId id="257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59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260"/>
            <p14:sldId id="262"/>
            <p14:sldId id="261"/>
            <p14:sldId id="263"/>
            <p14:sldId id="256"/>
            <p14:sldId id="257"/>
            <p14:sldId id="265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회고록" id="{D6A6E14D-B879-4054-BB63-6F3A7D1A5F58}">
          <p14:sldIdLst>
            <p14:sldId id="25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98278" y="1510915"/>
            <a:ext cx="1695527" cy="3186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35466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935466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79253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579253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8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7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6700" y="2184400"/>
            <a:ext cx="3949700" cy="184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7818366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23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3786855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08" r="-1538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51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4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80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:a16="http://schemas.microsoft.com/office/drawing/2014/main" xmlns="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=""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=""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="" xmlns:a16="http://schemas.microsoft.com/office/drawing/2014/main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0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49</Words>
  <Application>Microsoft Office PowerPoint</Application>
  <PresentationFormat>와이드스크린</PresentationFormat>
  <Paragraphs>63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29</cp:revision>
  <dcterms:created xsi:type="dcterms:W3CDTF">2022-06-07T02:56:47Z</dcterms:created>
  <dcterms:modified xsi:type="dcterms:W3CDTF">2022-08-01T10:48:18Z</dcterms:modified>
</cp:coreProperties>
</file>