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65" r:id="rId8"/>
    <p:sldId id="267" r:id="rId9"/>
    <p:sldId id="268" r:id="rId10"/>
    <p:sldId id="259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  <p14:sldId id="265"/>
            <p14:sldId id="267"/>
            <p14:sldId id="268"/>
          </p14:sldIdLst>
        </p14:section>
        <p14:section name="회고록" id="{D6A6E14D-B879-4054-BB63-6F3A7D1A5F58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49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27</cp:revision>
  <dcterms:created xsi:type="dcterms:W3CDTF">2022-06-07T02:56:47Z</dcterms:created>
  <dcterms:modified xsi:type="dcterms:W3CDTF">2022-07-28T09:39:30Z</dcterms:modified>
</cp:coreProperties>
</file>