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0" r:id="rId11"/>
    <p:sldId id="267" r:id="rId12"/>
    <p:sldId id="270" r:id="rId13"/>
    <p:sldId id="274" r:id="rId14"/>
    <p:sldId id="275" r:id="rId15"/>
    <p:sldId id="281" r:id="rId16"/>
    <p:sldId id="277" r:id="rId17"/>
    <p:sldId id="276" r:id="rId18"/>
    <p:sldId id="278" r:id="rId19"/>
    <p:sldId id="282" r:id="rId20"/>
    <p:sldId id="283" r:id="rId21"/>
    <p:sldId id="268" r:id="rId22"/>
    <p:sldId id="269" r:id="rId23"/>
    <p:sldId id="271" r:id="rId24"/>
    <p:sldId id="273" r:id="rId25"/>
    <p:sldId id="272" r:id="rId2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>
        <p:scale>
          <a:sx n="150" d="100"/>
          <a:sy n="150" d="100"/>
        </p:scale>
        <p:origin x="1992" y="402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2021-04-07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7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Fourier Series for Odd and Periodic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Fourier series for odd and period function</a:t>
                </a:r>
              </a:p>
              <a:p>
                <a:r>
                  <a:rPr lang="en-US" altLang="ko-KR" dirty="0"/>
                  <a:t>Let’s consider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which is a odd and periodic function.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period.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is usually called as a wavelength, which is a spatial period of a periodic wave.</a:t>
                </a:r>
              </a:p>
              <a:p>
                <a:r>
                  <a:rPr lang="en-US" altLang="ko-KR" dirty="0"/>
                  <a:t>Let’s assume that following relation is always true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Fourier coefficient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called as a wave number or angular wavenumber.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can be readily obtained from Eq. (1) with orthogonal property of trigonometric function.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37914" y="3311234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16416" y="5531001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66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consider a continuous and periodic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following relation is always true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For the proof, we slightly change the form of the Eq. (6) with partial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41849" y="2546735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(6)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861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Now what we want to prove can be expressed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To prove Eq. (7) , We analyze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with </a:t>
                </a:r>
                <a:r>
                  <a:rPr lang="en-US" altLang="ko-KR" b="1" dirty="0"/>
                  <a:t>Dirichlet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[Appendix 1]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`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`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`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Now we define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32794" y="1466080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317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continuous function,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also continuous function except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Let’s think about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through L'Hôpital's rule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`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solidFill>
                      <a:srgbClr val="FF0000"/>
                    </a:solidFill>
                  </a:rPr>
                  <a:t>We assume that for a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continuous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, differential coefficient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is finite except for finite points.</a:t>
                </a:r>
              </a:p>
              <a:p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has a finite value.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is a Riemann-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integrable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function.</a:t>
                </a:r>
              </a:p>
              <a:p>
                <a:r>
                  <a:rPr lang="en-US" altLang="ko-KR" dirty="0"/>
                  <a:t>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`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By Riemann-Lebesgue lemma [Appendix 2]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73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[Proof 2]</a:t>
                </a:r>
              </a:p>
              <a:p>
                <a:r>
                  <a:rPr lang="en-US" altLang="ko-KR" dirty="0"/>
                  <a:t>First, We will show that Fourier series is a solution of Strum-Liouville differential equation.</a:t>
                </a:r>
              </a:p>
              <a:p>
                <a:r>
                  <a:rPr lang="en-US" altLang="ko-KR" dirty="0"/>
                  <a:t>If we 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into Strum-Liouville differential equation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𝑖𝑚𝑥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is shows that linear combination of complex exponential function satisfy Strum-Liouville differential equation.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And boundary condition is fix because it’s periodic.</a:t>
                </a:r>
              </a:p>
              <a:p>
                <a:r>
                  <a:rPr lang="en-US" altLang="ko-KR" dirty="0"/>
                  <a:t>Therefore complex exponential function is a eigenfunction.</a:t>
                </a:r>
              </a:p>
              <a:p>
                <a:r>
                  <a:rPr lang="en-US" altLang="ko-KR" dirty="0"/>
                  <a:t>According to the completeness of eigenfunction, every square-integrable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can be expressed by Fourier series.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 </a:t>
            </a:r>
            <a:br>
              <a:rPr lang="en-US" altLang="ko-KR" dirty="0"/>
            </a:br>
            <a:r>
              <a:rPr lang="en-US" altLang="ko-KR" dirty="0"/>
              <a:t>for Piecewise Continuous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We consider a piecewise continuous and periodic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following relation is always true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For the proof, we slightly change the form of the Eq. (8) with partial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41849" y="2446982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(8)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278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 </a:t>
            </a:r>
            <a:br>
              <a:rPr lang="en-US" altLang="ko-KR" dirty="0"/>
            </a:br>
            <a:r>
              <a:rPr lang="en-US" altLang="ko-KR" dirty="0"/>
              <a:t>for Piecewise Continuous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Now what we want to prove can be expressed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To prove Eq. (7) , We analyze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with </a:t>
                </a:r>
                <a:r>
                  <a:rPr lang="en-US" altLang="ko-KR" b="1" dirty="0"/>
                  <a:t>Dirichlet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[Appendix 1]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Let’s do variable substitution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416169" y="4874299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(9)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884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 </a:t>
            </a:r>
            <a:br>
              <a:rPr lang="en-US" altLang="ko-KR" dirty="0"/>
            </a:br>
            <a:r>
              <a:rPr lang="en-US" altLang="ko-KR" dirty="0"/>
              <a:t>for Piecewise Continuous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We can easily know that integrand in Eq. (9) is a period function which period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a even function.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Also every integration value of period function over a period have a same value.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Therefore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`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            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`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4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52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 </a:t>
            </a:r>
            <a:br>
              <a:rPr lang="en-US" altLang="ko-KR" dirty="0"/>
            </a:br>
            <a:r>
              <a:rPr lang="en-US" altLang="ko-KR" dirty="0"/>
              <a:t>for Piecewise Continuous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Let’s define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`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have a finite value except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we have to clarify the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b="0" dirty="0"/>
                  <a:t>.</a:t>
                </a:r>
              </a:p>
              <a:p>
                <a:r>
                  <a:rPr lang="en-US" altLang="ko-KR" dirty="0">
                    <a:latin typeface="+mn-lt"/>
                  </a:rPr>
                  <a:t>First, we decompose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+mn-lt"/>
                  </a:rPr>
                  <a:t> as follow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`</m:t>
                              </m:r>
                            </m:e>
                          </m:func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`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we can see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dirty="0"/>
                  <a:t>, By  L'Hôpital's rule with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/>
                  <a:t>And if we slightly change the expression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`</m:t>
                              </m:r>
                            </m:e>
                          </m:func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`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we can see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dirty="0"/>
                  <a:t>, By  L'Hôpital's rule with variable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9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 </a:t>
            </a:r>
            <a:br>
              <a:rPr lang="en-US" altLang="ko-KR" dirty="0"/>
            </a:br>
            <a:r>
              <a:rPr lang="en-US" altLang="ko-KR" dirty="0"/>
              <a:t>for Piecewise Continuous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 if we assume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has a finite value, we can say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has a finite value through entire domain.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Therefore we can say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is Riemann-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integrable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function.</a:t>
                </a:r>
              </a:p>
              <a:p>
                <a:r>
                  <a:rPr lang="en-US" altLang="ko-KR" dirty="0"/>
                  <a:t>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/>
                  <a:t>By  Riemann-Lebesgue lemma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  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0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Parseval’s</a:t>
            </a:r>
            <a:r>
              <a:rPr lang="en-US" altLang="ko-KR" dirty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piecewise continuous, periodic and square-</a:t>
                </a:r>
                <a:r>
                  <a:rPr lang="en-US" altLang="ko-KR" dirty="0" err="1"/>
                  <a:t>integrable</a:t>
                </a:r>
                <a:r>
                  <a:rPr lang="en-US" altLang="ko-KR" dirty="0"/>
                  <a:t>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, limitation of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Bessel’s inequality become </a:t>
                </a:r>
                <a:r>
                  <a:rPr lang="en-US" altLang="ko-KR" dirty="0" err="1"/>
                  <a:t>Parseval’s</a:t>
                </a:r>
                <a:r>
                  <a:rPr lang="en-US" altLang="ko-KR" dirty="0"/>
                  <a:t> Theorem.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By convergence of Fourier series, integral inequality what we use to derive Bessel’s inequality becomes integral equation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=−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𝑖𝑚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2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Fourier Series for Odd and Periodic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Eq. (2) can see as a extract odd function property from original function by eliminate even function property .</a:t>
                </a:r>
              </a:p>
              <a:p>
                <a:r>
                  <a:rPr lang="en-US" altLang="ko-KR" dirty="0"/>
                  <a:t>For example, Let’s consider arbitrary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can be decomposed by odd function and even function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𝑒𝑣𝑒𝑛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𝑜𝑑𝑑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/>
                  <a:t>Substitute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into Eq.(2)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𝑒𝑣𝑒𝑛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𝑜𝑑𝑑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Integration odd function over a period always 0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result is only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16416" y="2072638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(3)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216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Dirichlet Kernel and Dirac delta function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By completeness of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77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Dirichlet Kernel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define Dirichlet kernel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Using Euler’s formula we can find different form of Dirichlet kernel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𝑖𝑚𝑥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+1=1+2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Let’s calculate Dirichlet kernel.</a:t>
                </a:r>
              </a:p>
              <a:p>
                <a:r>
                  <a:rPr lang="en-US" altLang="ko-KR" dirty="0"/>
                  <a:t>If we use first form with Euler’s formula and geometric series formula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𝑖𝑚𝑥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𝑖𝑀𝑥</m:t>
                          </m:r>
                        </m:sup>
                      </m:s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𝑖𝑀𝑥</m:t>
                          </m:r>
                        </m:sup>
                      </m:sSup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𝑖𝑥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𝑖𝑥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And if we use second form with trigonometric identity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4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Dirichlet Kernel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=1+2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Next, we consider about integration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ko-KR" dirty="0"/>
                  <a:t> over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By it’s definition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even function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84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br>
              <a:rPr lang="en-US" altLang="ko-KR" dirty="0"/>
            </a:br>
            <a:r>
              <a:rPr lang="en-US" altLang="ko-KR" dirty="0"/>
              <a:t>Riemann-Lebesgue Lemma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Riemann-Lebesgue Lemma : sine function</a:t>
                </a:r>
              </a:p>
              <a:p>
                <a:r>
                  <a:rPr lang="en-US" altLang="ko-KR" dirty="0"/>
                  <a:t>If a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Riemann-</a:t>
                </a:r>
                <a:r>
                  <a:rPr lang="en-US" altLang="ko-KR" dirty="0" err="1"/>
                  <a:t>integrable</a:t>
                </a:r>
                <a:r>
                  <a:rPr lang="en-US" altLang="ko-KR" dirty="0"/>
                  <a:t> function, following equation is always true.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Let’s define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So, what we want to proof is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Next, we can define a constant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which have a infimum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in the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inf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1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8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br>
              <a:rPr lang="en-US" altLang="ko-KR" dirty="0"/>
            </a:br>
            <a:r>
              <a:rPr lang="en-US" altLang="ko-KR" dirty="0"/>
              <a:t>Riemann-Lebesgue Lemma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By triangle inequality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Let’s see first term of RHS of Eq. (6)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Riemann-</a:t>
                </a:r>
                <a:r>
                  <a:rPr lang="en-US" altLang="ko-KR" dirty="0" err="1"/>
                  <a:t>integrable</a:t>
                </a:r>
                <a:r>
                  <a:rPr lang="en-US" altLang="ko-KR" dirty="0"/>
                  <a:t> function,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converge to same value  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go to infinity.</a:t>
                </a:r>
              </a:p>
              <a:p>
                <a:r>
                  <a:rPr lang="en-US" altLang="ko-KR" dirty="0"/>
                  <a:t>It means that for some big enough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following is always true for any positive value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16416" y="1731815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(6)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64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br>
              <a:rPr lang="en-US" altLang="ko-KR" dirty="0"/>
            </a:br>
            <a:r>
              <a:rPr lang="en-US" altLang="ko-KR" dirty="0"/>
              <a:t>Riemann-Lebesgue Lemma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Now see second term of RHS of Eq. (6)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 some big enough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 following is always true for any positive value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Substitute into Eq. (6)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Therefore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Finally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19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6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Fourier Series for Even and Periodic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Fourier series for even and periodic function</a:t>
                </a:r>
              </a:p>
              <a:p>
                <a:r>
                  <a:rPr lang="en-US" altLang="ko-KR" dirty="0"/>
                  <a:t>Let’s consider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which is a even and periodic function.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period.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is usually called as a wavelength, which is a spatial period of a periodic wave.</a:t>
                </a:r>
              </a:p>
              <a:p>
                <a:r>
                  <a:rPr lang="en-US" altLang="ko-KR" dirty="0"/>
                  <a:t>Let’s assume that following relation is always true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Fourier coefficient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called as a wave number or angular wavenumber.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can be readily obtained from Eq. (1) with orthogonal property of trigonometric function.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Eq. (5) can see as a extract even function property from original function by eliminate odd function property 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339" b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16416" y="5630757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(5)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16416" y="3164422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(4)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845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Fourier Series for Periodic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Fourier series for periodic function</a:t>
                </a:r>
              </a:p>
              <a:p>
                <a:r>
                  <a:rPr lang="en-US" altLang="ko-KR" dirty="0"/>
                  <a:t>Let’s consider arbitrary periodic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period.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is usually called as a wavelength, which is a spatial period of a periodic wave.</a:t>
                </a:r>
              </a:p>
              <a:p>
                <a:r>
                  <a:rPr lang="en-US" altLang="ko-KR" dirty="0"/>
                  <a:t>Let’s assume that Eq. (1) and Eq. (4) hold.</a:t>
                </a:r>
              </a:p>
              <a:p>
                <a:r>
                  <a:rPr lang="en-US" altLang="ko-KR" dirty="0"/>
                  <a:t>Decompose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like Eq. (3) and substitute Eq. (1) and Eq. (4) into it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𝑒𝑣𝑒𝑛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𝑜𝑑𝑑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𝑒𝑣𝑒𝑛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Using Euler’s formula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𝑜𝑑𝑑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𝑒𝑣𝑒𝑛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𝑒𝑣𝑒𝑛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𝑜𝑑𝑑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12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6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Fourier Series for Periodic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𝑒𝑣𝑒𝑛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𝑒𝑣𝑒𝑛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𝑒𝑣𝑒𝑛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From Eq. (2)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𝑜𝑑𝑑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𝑒𝑣𝑒𝑛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 the same way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79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Fourier Series for Periodic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Finally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Simplify using Euler’s formula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/>
                  <a:t>Or simply assume that every periodic function can be expressed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r>
                  <a:rPr lang="en-US" altLang="ko-KR" dirty="0">
                    <a:latin typeface="+mn-lt"/>
                  </a:rPr>
                  <a:t>And derive coefficients using orthogonal property of exponential functions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61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 Coefficient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To define Fourier series, we need finite coefficient.</a:t>
                </a:r>
              </a:p>
              <a:p>
                <a:r>
                  <a:rPr lang="en-US" altLang="ko-KR" dirty="0"/>
                  <a:t>For this, we need to check convergence property of coefficient.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We consider a integral inequality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Decompose integrand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Take integration term by term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38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 Coefficient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𝑖𝑀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𝑖𝑀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𝑖𝑀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𝑖𝑀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Finally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is called by Bessel’s inequality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92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Fourier Series Coefficient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</a:t>
                </a:r>
                <a:r>
                  <a:rPr lang="en-US" altLang="ko-KR" b="1" dirty="0"/>
                  <a:t>square-</a:t>
                </a:r>
                <a:r>
                  <a:rPr lang="en-US" altLang="ko-KR" b="1" dirty="0" err="1"/>
                  <a:t>integrable</a:t>
                </a:r>
                <a:r>
                  <a:rPr lang="en-US" altLang="ko-KR" b="1" dirty="0"/>
                  <a:t> function</a:t>
                </a:r>
                <a:r>
                  <a:rPr lang="en-US" altLang="ko-KR" dirty="0"/>
                  <a:t> and integer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can be a infinitely large number, Bessel’s inequality guarantee that infinite series of Fourier series coefficient square is bounded.</a:t>
                </a:r>
              </a:p>
              <a:p>
                <a:r>
                  <a:rPr lang="en-US" altLang="ko-KR" dirty="0"/>
                  <a:t>It means that 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</a:t>
                </a:r>
                <a:r>
                  <a:rPr lang="en-US" altLang="ko-KR" b="1" dirty="0"/>
                  <a:t>square-</a:t>
                </a:r>
                <a:r>
                  <a:rPr lang="en-US" altLang="ko-KR" b="1" dirty="0" err="1"/>
                  <a:t>integrable</a:t>
                </a:r>
                <a:r>
                  <a:rPr lang="en-US" altLang="ko-KR" b="1" dirty="0"/>
                  <a:t> function</a:t>
                </a:r>
                <a:r>
                  <a:rPr lang="en-US" altLang="ko-KR" dirty="0"/>
                  <a:t>, every component of Fourier series coefficient converge to finite value.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35129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34486</TotalTime>
  <Words>2343</Words>
  <Application>Microsoft Office PowerPoint</Application>
  <PresentationFormat>화면 슬라이드 쇼(4:3)</PresentationFormat>
  <Paragraphs>418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Fourier Series for Odd and Periodic Function</vt:lpstr>
      <vt:lpstr>Fourier Series for Odd and Periodic Function</vt:lpstr>
      <vt:lpstr>Fourier Series for Even and Periodic Function</vt:lpstr>
      <vt:lpstr>Fourier Series for Periodic Function</vt:lpstr>
      <vt:lpstr>Fourier Series for Periodic Function</vt:lpstr>
      <vt:lpstr>Fourier Series for Periodic Function</vt:lpstr>
      <vt:lpstr>Convergence of Fourier Series Coefficient</vt:lpstr>
      <vt:lpstr>Convergence of Fourier Series Coefficient</vt:lpstr>
      <vt:lpstr>Convergence of Fourier Series Coefficient</vt:lpstr>
      <vt:lpstr>Convergence of Fourier Series</vt:lpstr>
      <vt:lpstr>Convergence of Fourier Series</vt:lpstr>
      <vt:lpstr>Convergence of Fourier Series</vt:lpstr>
      <vt:lpstr>Convergence of Fourier Series</vt:lpstr>
      <vt:lpstr>Convergence of Fourier Series  for Piecewise Continuous Function</vt:lpstr>
      <vt:lpstr>Convergence of Fourier Series  for Piecewise Continuous Function</vt:lpstr>
      <vt:lpstr>Convergence of Fourier Series  for Piecewise Continuous Function</vt:lpstr>
      <vt:lpstr>Convergence of Fourier Series  for Piecewise Continuous Function</vt:lpstr>
      <vt:lpstr>Convergence of Fourier Series  for Piecewise Continuous Function</vt:lpstr>
      <vt:lpstr>Parseval’s Theorem</vt:lpstr>
      <vt:lpstr>Dirichlet Kernel and Dirac delta function</vt:lpstr>
      <vt:lpstr>Appendix 1 Dirichlet Kernel</vt:lpstr>
      <vt:lpstr>Appendix 1 Dirichlet Kernel</vt:lpstr>
      <vt:lpstr>Appendix 2 Riemann-Lebesgue Lemma</vt:lpstr>
      <vt:lpstr>Appendix 2 Riemann-Lebesgue Lemma</vt:lpstr>
      <vt:lpstr>Appendix 2 Riemann-Lebesgue Lemma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JDoe</dc:creator>
  <cp:lastModifiedBy>KimMinSeok</cp:lastModifiedBy>
  <cp:revision>711</cp:revision>
  <cp:lastPrinted>2014-06-13T04:20:56Z</cp:lastPrinted>
  <dcterms:created xsi:type="dcterms:W3CDTF">2013-07-24T10:28:45Z</dcterms:created>
  <dcterms:modified xsi:type="dcterms:W3CDTF">2021-04-07T09:48:21Z</dcterms:modified>
</cp:coreProperties>
</file>