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6370" autoAdjust="0"/>
  </p:normalViewPr>
  <p:slideViewPr>
    <p:cSldViewPr snapToGrid="0" showGuides="1">
      <p:cViewPr varScale="1">
        <p:scale>
          <a:sx n="114" d="100"/>
          <a:sy n="114" d="100"/>
        </p:scale>
        <p:origin x="1278" y="9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2020-09-19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cobian_matrix_and_determinant#Invers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tal_derivativ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ifferential_form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se_function_theore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https://en.wikipedia.org/wiki/Jacobian_matrix_and_determinant#Inverse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39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https://en.wikipedia.org/wiki/Total_derivative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https://en.wikipedia.org/wiki/Differential_form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65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https://en.wikipedia.org/wiki/Inverse_function_theorem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74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18000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5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180000"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3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defRPr>
            </a:lvl2pPr>
            <a:lvl3pPr marL="270000" indent="0">
              <a:spcBef>
                <a:spcPts val="0"/>
              </a:spcBef>
              <a:buClr>
                <a:schemeClr val="bg1"/>
              </a:buClr>
              <a:defRPr sz="110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 marL="982663" marR="0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58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65C3F6-7114-4E85-B58A-203F82A6A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1BC4B8-4360-4D0D-96C3-06C1435E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Jacobian Matrix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its first-order partial derivatives exist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Then </a:t>
                </a:r>
              </a:p>
              <a:p>
                <a:pPr lvl="2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1" i="0"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marL="351450" lvl="1" indent="-171450"/>
                <a:endParaRPr lang="en-US" altLang="ko-KR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71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19B9A6-9521-4F9C-9B54-79845D72C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D541109-7EA9-4553-ACCD-A36681C5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9FCFEE19-94AA-4FAC-8813-5CF40B6AA85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Best Linear Approximation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altLang="ko-KR" dirty="0"/>
                  <a:t> is totally differentiable at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Then linear transformation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the best linear approximation of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altLang="ko-KR" dirty="0"/>
                  <a:t> near the point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endParaRPr lang="en-US" altLang="ko-KR" b="1" dirty="0"/>
              </a:p>
              <a:p>
                <a:pPr lvl="2"/>
                <a:r>
                  <a:rPr lang="en-US" altLang="ko-KR" dirty="0"/>
                  <a:t>In the sense that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is a quantity that approaches zero much faster than the distance between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altLang="ko-KR" dirty="0"/>
                  <a:t> does as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 approaches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9FCFEE19-94AA-4FAC-8813-5CF40B6AA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45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E93589-C617-4CD4-A012-83B96D0146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FC0161-0ECC-4920-9025-D143E34B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8FB67799-06E6-463C-9BDB-63C333F4719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Inverse function theorem	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altLang="ko-KR" dirty="0"/>
                  <a:t> is totally differentiable at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𝐟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invertible near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Then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  <m:sub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US" altLang="ko-KR" b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marL="441450" lvl="2" indent="-171450"/>
                <a:r>
                  <a:rPr lang="en-US" altLang="ko-KR" dirty="0"/>
                  <a:t>PF</a:t>
                </a:r>
              </a:p>
              <a:p>
                <a:pPr marL="441450" lvl="2" indent="-171450"/>
                <a:endParaRPr lang="en-US" altLang="ko-KR" dirty="0"/>
              </a:p>
              <a:p>
                <a:pPr marL="441450" lvl="2" indent="-171450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𝐢𝐝</m:t>
                    </m:r>
                  </m:oMath>
                </a14:m>
                <a:r>
                  <a:rPr lang="en-US" altLang="ko-KR" dirty="0"/>
                  <a:t> is identity function. </a:t>
                </a:r>
              </a:p>
              <a:p>
                <a:pPr marL="441450" lvl="2" indent="-171450"/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marL="441450" lvl="2" indent="-171450"/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𝐢𝐝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p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p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d>
                    <m:d>
                      <m:dPr>
                        <m:ctrlPr>
                          <a:rPr lang="en-US" altLang="ko-KR" b="1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1" i="0" dirty="0">
                  <a:latin typeface="Cambria Math" panose="02040503050406030204" pitchFamily="18" charset="0"/>
                </a:endParaRPr>
              </a:p>
              <a:p>
                <a:pPr marL="441450" lvl="2" indent="-171450"/>
                <a:endParaRPr lang="en-US" altLang="ko-KR" b="1" i="0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p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p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8FB67799-06E6-463C-9BDB-63C333F47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36853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32666</TotalTime>
  <Words>250</Words>
  <Application>Microsoft Office PowerPoint</Application>
  <PresentationFormat>화면 슬라이드 쇼(4:3)</PresentationFormat>
  <Paragraphs>46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Template</dc:title>
  <dc:creator>KimMinSeok</dc:creator>
  <cp:lastModifiedBy>KimMinSeok</cp:lastModifiedBy>
  <cp:revision>646</cp:revision>
  <cp:lastPrinted>2014-06-13T04:20:56Z</cp:lastPrinted>
  <dcterms:created xsi:type="dcterms:W3CDTF">2013-07-24T10:28:45Z</dcterms:created>
  <dcterms:modified xsi:type="dcterms:W3CDTF">2020-09-19T11:32:04Z</dcterms:modified>
</cp:coreProperties>
</file>