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6582" autoAdjust="0"/>
  </p:normalViewPr>
  <p:slideViewPr>
    <p:cSldViewPr snapToGrid="0" showGuides="1">
      <p:cViewPr varScale="1">
        <p:scale>
          <a:sx n="114" d="100"/>
          <a:sy n="114" d="100"/>
        </p:scale>
        <p:origin x="1278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2020-05-28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737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Von Neumann Stability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Let’s consider a linear hyperbolic scalar conservation law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altLang="ko-KR" dirty="0"/>
                  <a:t> be a discrete flux scheme which approximate flux differential term.</a:t>
                </a:r>
              </a:p>
              <a:p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dirty="0"/>
                  <a:t> cell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altLang="ko-KR" dirty="0"/>
                  <a:t> is a linear function of approximate value of flux differential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dirty="0"/>
                  <a:t> cell.</a:t>
                </a:r>
              </a:p>
              <a:p>
                <a:r>
                  <a:rPr lang="en-US" altLang="ko-KR" dirty="0"/>
                  <a:t>Decomposed approximated numerical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 to exact solution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and numerical error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Substitute into Eq.(1)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(∙)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(∙)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≡(∙)(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(∙)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≡(∙)(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140003" y="2777747"/>
            <a:ext cx="352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66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Von Neumann Stability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By linearity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assume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well approximate the flux differential value.</a:t>
                </a:r>
              </a:p>
              <a:p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must satisfy semi-discrete equation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This means that the numerical error and the exact numerical solution both possess the same growth property in time.</a:t>
                </a:r>
              </a:p>
              <a:p>
                <a:r>
                  <a:rPr lang="en-US" altLang="ko-KR" dirty="0"/>
                  <a:t>For stable system,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should be prevented from growing without bound with the passage of time.</a:t>
                </a:r>
              </a:p>
              <a:p>
                <a:r>
                  <a:rPr lang="en-US" altLang="ko-KR" dirty="0"/>
                  <a:t>To analyze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, let’s use variable separation method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And assume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is a continuous and periodic function which have a period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16416" y="4674522"/>
            <a:ext cx="345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(3)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316416" y="3343012"/>
            <a:ext cx="345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874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Von Neumann Stability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Then we can use Fourier series to express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Substitute into Eq. (3) and Simplify it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look over 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 It can be interpreted as a amplitude of Error.</a:t>
                </a:r>
              </a:p>
              <a:p>
                <a:r>
                  <a:rPr lang="en-US" altLang="ko-KR" dirty="0"/>
                  <a:t>So for stable system, summation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should not grow without bound with the passage of time.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16416" y="4034442"/>
            <a:ext cx="345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(4)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935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Von Neumann Stability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 get relation between summation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, substitute Eq.(4) into Eq. (2)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,1,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,1,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By linearity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,1,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Discretizing in time and simplify it as follow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,1,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3160" b="-4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16416" y="5455918"/>
            <a:ext cx="345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(5)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44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Von Neumann Stability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Let’s analyze ratio of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define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=−∞,…,∞</m:t>
                        </m:r>
                      </m:sub>
                    </m:sSub>
                  </m:oMath>
                </a14:m>
                <a:r>
                  <a:rPr lang="en-US" altLang="ko-KR" dirty="0"/>
                  <a:t> and a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following inequality satisfy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 for stable system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90687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32996</TotalTime>
  <Words>482</Words>
  <Application>Microsoft Office PowerPoint</Application>
  <PresentationFormat>화면 슬라이드 쇼(4:3)</PresentationFormat>
  <Paragraphs>97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Von Neumann Stability Analysis</vt:lpstr>
      <vt:lpstr>Von Neumann Stability Analysis</vt:lpstr>
      <vt:lpstr>Von Neumann Stability Analysis</vt:lpstr>
      <vt:lpstr>Von Neumann Stability Analysis</vt:lpstr>
      <vt:lpstr>Von Neumann Stability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Aerodynamics</dc:title>
  <dc:creator>JDoe</dc:creator>
  <cp:lastModifiedBy>KimMinSeok</cp:lastModifiedBy>
  <cp:revision>662</cp:revision>
  <cp:lastPrinted>2014-06-13T04:20:56Z</cp:lastPrinted>
  <dcterms:created xsi:type="dcterms:W3CDTF">2013-07-24T10:28:45Z</dcterms:created>
  <dcterms:modified xsi:type="dcterms:W3CDTF">2020-05-28T06:45:11Z</dcterms:modified>
</cp:coreProperties>
</file>