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6582" autoAdjust="0"/>
  </p:normalViewPr>
  <p:slideViewPr>
    <p:cSldViewPr snapToGrid="0" showGuides="1">
      <p:cViewPr varScale="1">
        <p:scale>
          <a:sx n="115" d="100"/>
          <a:sy n="115" d="100"/>
        </p:scale>
        <p:origin x="740" y="56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2022-03-19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18000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5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180000"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3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defRPr>
            </a:lvl2pPr>
            <a:lvl3pPr marL="270000" indent="0">
              <a:spcBef>
                <a:spcPts val="0"/>
              </a:spcBef>
              <a:buClr>
                <a:schemeClr val="bg1"/>
              </a:buClr>
              <a:defRPr sz="110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 marL="982663" marR="0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Arial" pitchFamily="34" charset="0"/>
              <a:buChar char="•"/>
              <a:tabLst/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8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737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931F41-D07D-41AF-BFA1-E0F647E788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5C09E49-80A1-43D6-BC4B-70D35E9D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개체 틀 5">
                <a:extLst>
                  <a:ext uri="{FF2B5EF4-FFF2-40B4-BE49-F238E27FC236}">
                    <a16:creationId xmlns:a16="http://schemas.microsoft.com/office/drawing/2014/main" id="{AAC59662-9B90-454F-98C5-281CBFCA992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Tensor Notation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Inner product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Identity tensor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vectors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Identity Cartesian tensor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b="0" dirty="0"/>
                  <a:t>Proof)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US" altLang="ko-KR" b="1" i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b="1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</m:oMath>
                </a14:m>
                <a:endParaRPr lang="en-US" altLang="ko-KR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US" altLang="ko-KR" b="1" dirty="0"/>
              </a:p>
              <a:p>
                <a:pPr lvl="2"/>
                <a:endParaRPr lang="en-US" altLang="ko-KR" b="1" dirty="0"/>
              </a:p>
              <a:p>
                <a:pPr lvl="2"/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>
          <p:sp>
            <p:nvSpPr>
              <p:cNvPr id="6" name="텍스트 개체 틀 5">
                <a:extLst>
                  <a:ext uri="{FF2B5EF4-FFF2-40B4-BE49-F238E27FC236}">
                    <a16:creationId xmlns:a16="http://schemas.microsoft.com/office/drawing/2014/main" id="{AAC59662-9B90-454F-98C5-281CBFCA9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6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7902FDF-509C-4674-9A8A-56CAEA5D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Basic 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vector function</a:t>
                </a:r>
                <a:endParaRPr lang="en-US" altLang="ko-KR" b="1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en-US" altLang="ko-KR" b="1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Volume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surface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62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1B9EE8-D090-47FC-A474-A6D897E87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DCBB879-2F89-4601-9C55-F71FFE9B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F80DCB2-A7F2-4B60-900D-744C01AB7B4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Alternative Form I</a:t>
                </a:r>
              </a:p>
              <a:p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scalar function</a:t>
                </a:r>
                <a:endParaRPr lang="en-US" altLang="ko-KR" b="1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pPr lvl="2"/>
                <a:r>
                  <a:rPr lang="en-US" altLang="ko-KR" dirty="0"/>
                  <a:t>PF</a:t>
                </a:r>
              </a:p>
              <a:p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grad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div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F80DCB2-A7F2-4B60-900D-744C01AB7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4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1B9EE8-D090-47FC-A474-A6D897E87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E0BDC5D-AC06-41D7-8E9A-8F34C169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F80DCB2-A7F2-4B60-900D-744C01AB7B4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Alternative Form II</a:t>
                </a:r>
              </a:p>
              <a:p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vector function</a:t>
                </a: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en-US" altLang="ko-KR" b="1" dirty="0"/>
              </a:p>
              <a:p>
                <a:pPr lvl="2"/>
                <a:endParaRPr lang="en-US" altLang="ko-KR" b="1" dirty="0"/>
              </a:p>
              <a:p>
                <a:pPr lvl="2"/>
                <a:r>
                  <a:rPr lang="en-US" altLang="ko-KR" dirty="0"/>
                  <a:t>PF</a:t>
                </a: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grad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div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)⊗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F80DCB2-A7F2-4B60-900D-744C01AB7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25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1B9EE8-D090-47FC-A474-A6D897E87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FC9FD38-5AC3-401D-90F2-15C94E0C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F80DCB2-A7F2-4B60-900D-744C01AB7B4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Alternative Form 3</a:t>
                </a:r>
              </a:p>
              <a:p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scalar function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vector function</a:t>
                </a: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grad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i="1" dirty="0"/>
              </a:p>
              <a:p>
                <a:pPr lvl="2"/>
                <a:endParaRPr lang="en-US" altLang="ko-KR" b="1" dirty="0"/>
              </a:p>
              <a:p>
                <a:pPr lvl="2"/>
                <a:r>
                  <a:rPr lang="en-US" altLang="ko-KR" dirty="0"/>
                  <a:t>PF</a:t>
                </a: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grad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F80DCB2-A7F2-4B60-900D-744C01AB7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17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1B9EE8-D090-47FC-A474-A6D897E87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A4EB476-EC3C-435A-80D7-5AB93428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F80DCB2-A7F2-4B60-900D-744C01AB7B4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Alternative Form 4</a:t>
                </a:r>
              </a:p>
              <a:p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scalar function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vector function</a:t>
                </a: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grad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i="1" dirty="0"/>
              </a:p>
              <a:p>
                <a:pPr lvl="2"/>
                <a:endParaRPr lang="en-US" altLang="ko-KR" b="1" dirty="0"/>
              </a:p>
              <a:p>
                <a:pPr lvl="2"/>
                <a:r>
                  <a:rPr lang="en-US" altLang="ko-KR" dirty="0"/>
                  <a:t>PF</a:t>
                </a: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grad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grad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F80DCB2-A7F2-4B60-900D-744C01AB7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58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008DD67-59D2-4E80-BABF-03F438C74A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B3CECAB-30A7-4445-AD55-29EB491C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3344412B-41FE-4EE7-A60D-A85144790EA1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Alternative Form 5</a:t>
                </a:r>
              </a:p>
              <a:p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scalar function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second order tensor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grad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i="1" dirty="0"/>
              </a:p>
              <a:p>
                <a:pPr lvl="2"/>
                <a:endParaRPr lang="en-US" altLang="ko-KR" b="1" dirty="0"/>
              </a:p>
              <a:p>
                <a:pPr lvl="2"/>
                <a:r>
                  <a:rPr lang="en-US" altLang="ko-KR" dirty="0"/>
                  <a:t>PF</a:t>
                </a: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𝐅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3344412B-41FE-4EE7-A60D-A85144790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67915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33421</TotalTime>
  <Words>421</Words>
  <Application>Microsoft Office PowerPoint</Application>
  <PresentationFormat>화면 슬라이드 쇼(4:3)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Biomimetic Aerodynamics</dc:title>
  <dc:creator>JDoe</dc:creator>
  <cp:lastModifiedBy>Kim Minseok</cp:lastModifiedBy>
  <cp:revision>651</cp:revision>
  <cp:lastPrinted>2014-06-13T04:20:56Z</cp:lastPrinted>
  <dcterms:created xsi:type="dcterms:W3CDTF">2013-07-24T10:28:45Z</dcterms:created>
  <dcterms:modified xsi:type="dcterms:W3CDTF">2022-03-19T03:14:59Z</dcterms:modified>
</cp:coreProperties>
</file>