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6370" autoAdjust="0"/>
  </p:normalViewPr>
  <p:slideViewPr>
    <p:cSldViewPr snapToGrid="0" showGuides="1">
      <p:cViewPr varScale="1">
        <p:scale>
          <a:sx n="157" d="100"/>
          <a:sy n="157" d="100"/>
        </p:scale>
        <p:origin x="1044" y="84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2021-04-25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rder_of_accurac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https://en.wikipedia.org/wiki/Order_of_accuracy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2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378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D93B27-18AD-4B84-A1CD-11ECBAF31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B1EB6B4-E8B6-41D8-9F93-2ACF3046B29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Size of Solution Error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be a exact solution.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be a numerical approximation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is a parameter characterizing the approximation.</a:t>
                </a:r>
              </a:p>
              <a:p>
                <a:pPr lvl="1"/>
                <a:r>
                  <a:rPr lang="en-US" altLang="ko-KR" dirty="0"/>
                  <a:t>Then we said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order accurate if the size of solution error is proportional to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to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power.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we measure size of solution error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norm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Size of solution and solution  are unequal in unit.</a:t>
                </a:r>
              </a:p>
              <a:p>
                <a:pPr lvl="1"/>
                <a:r>
                  <a:rPr lang="en-US" altLang="ko-KR" dirty="0"/>
                  <a:t>Thus to get the units right, we add term which has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unit.</a:t>
                </a:r>
              </a:p>
              <a:p>
                <a:pPr lvl="1"/>
                <a:r>
                  <a:rPr lang="en-US" altLang="ko-KR" dirty="0"/>
                  <a:t>Then we can measure the solution error size as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nary>
                                    <m:naryPr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𝑑𝑉</m:t>
                                      </m:r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Order Test</a:t>
                </a:r>
              </a:p>
              <a:p>
                <a:pPr lvl="1"/>
                <a:r>
                  <a:rPr lang="en-US" altLang="ko-KR" dirty="0"/>
                  <a:t>To estimate proportionality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, set two different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B1EB6B4-E8B6-41D8-9F93-2ACF3046B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18791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32659</TotalTime>
  <Words>149</Words>
  <Application>Microsoft Office PowerPoint</Application>
  <PresentationFormat>화면 슬라이드 쇼(4:3)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645</cp:revision>
  <cp:lastPrinted>2014-06-13T04:20:56Z</cp:lastPrinted>
  <dcterms:created xsi:type="dcterms:W3CDTF">2013-07-24T10:28:45Z</dcterms:created>
  <dcterms:modified xsi:type="dcterms:W3CDTF">2021-04-25T10:55:15Z</dcterms:modified>
</cp:coreProperties>
</file>