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3" r:id="rId3"/>
    <p:sldId id="267" r:id="rId4"/>
    <p:sldId id="265" r:id="rId5"/>
    <p:sldId id="264" r:id="rId6"/>
    <p:sldId id="266" r:id="rId7"/>
    <p:sldId id="260" r:id="rId8"/>
    <p:sldId id="262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386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2020-09-11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071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Equivalent Matrix Multiplication of Each Vector Calculus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𝓊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Define an invertible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>Then following relation can be established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𝓊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𝓋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𝐮𝐯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𝓊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𝒜𝓊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𝔗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𝓊</m:t>
                        </m:r>
                      </m:e>
                    </m:d>
                  </m:oMath>
                </a14:m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Second Rank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Tensors</a:t>
                </a:r>
              </a:p>
              <a:p>
                <a:pPr lvl="1"/>
                <a:r>
                  <a:rPr lang="en-US" altLang="ko-KR" dirty="0"/>
                  <a:t>A second rank tensor is a finite sum of dyads ( ordered vector pairs )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Three-dimensional Euclidean space the standard basis dyads (unit dyads) have the representation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Unit dyadic 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for any vector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>Then we say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ko-KR" dirty="0"/>
                  <a:t> is unit dyadic.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is vector space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1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DBC44B-BCB3-4B3F-97B5-F224398A8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345080-BCB2-4C79-80DD-6B13194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Dyadic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C04D7DA-4106-4985-908F-F2EE598AA78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altLang="ko-KR" dirty="0"/>
                  <a:t> are Euclidean Vector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Dot Product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Double Dot Product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d>
                        <m:d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C04D7DA-4106-4985-908F-F2EE598AA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CBCE92-DF18-4E60-B16A-E4BB0DC0E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7DD859-F716-4902-9507-93ADD8C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of Tensor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74DB11D-27A9-424F-8271-07A82D85534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sz="1600" b="1" dirty="0"/>
                  <a:t>The Gradient of a Tensor Field</a:t>
                </a:r>
              </a:p>
              <a:p>
                <a:endParaRPr lang="en-US" altLang="ko-KR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74DB11D-27A9-424F-8271-07A82D85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86F896-14E0-48F3-A91A-D7047BC86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97C972-1837-47CD-8BB4-8918CAA7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Divergence of Tensor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7931936-DD33-4E08-8F68-ACFB2DB12C4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sz="1600" b="1" dirty="0">
                    <a:latin typeface="+mn-lt"/>
                  </a:rPr>
                  <a:t>The Divergence of a Tensor Field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7931936-DD33-4E08-8F68-ACFB2DB12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4BB0FA-FCF9-4070-BBA8-0B2BDE904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6E8D9D-C5FD-48DC-B7CF-7D04CED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Laplacian of Tensor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33AC183-4BC8-458E-A65D-62299F76979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sz="1600" b="1" dirty="0"/>
                  <a:t>The Laplacian of a Tensor Field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lap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lace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grad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grad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grad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grad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33AC183-4BC8-458E-A65D-62299F769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07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0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9EA4C4-2FE9-4CB6-97AE-F708CB8F0A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DA4DAC-9A54-4973-8141-8153820E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Identity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35C880B-7E46-4CE1-BC0A-F07B7ED594D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</m:oMath>
                </a14:m>
                <a:endParaRPr lang="en-US" altLang="ko-KR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acc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𝐮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acc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35C880B-7E46-4CE1-BC0A-F07B7ED5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855385-565B-4C7A-9F25-DF85BB8CF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84E5764-F9D8-4E9C-9AC2-B1BCC4CE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1EDE2AE-B089-44D9-9F35-8C2D53F3C80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𝛕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𝛕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𝛕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𝐈𝐞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div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1EDE2AE-B089-44D9-9F35-8C2D53F3C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02563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36884</TotalTime>
  <Words>781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Matrix</vt:lpstr>
      <vt:lpstr>Tensor</vt:lpstr>
      <vt:lpstr>Dyadic Algebra</vt:lpstr>
      <vt:lpstr>Gradient of Tensor</vt:lpstr>
      <vt:lpstr>Divergence of Tensor</vt:lpstr>
      <vt:lpstr>Laplacian of Tensor</vt:lpstr>
      <vt:lpstr>Vector Identity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732</cp:revision>
  <cp:lastPrinted>2014-06-13T04:20:56Z</cp:lastPrinted>
  <dcterms:created xsi:type="dcterms:W3CDTF">2013-07-24T10:28:45Z</dcterms:created>
  <dcterms:modified xsi:type="dcterms:W3CDTF">2020-09-11T12:55:28Z</dcterms:modified>
</cp:coreProperties>
</file>