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2020-09-19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3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BC4B8-4360-4D0D-96C3-06C1435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3F588-F867-4F7A-9204-58B53549A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Mid title</a:t>
            </a:r>
          </a:p>
          <a:p>
            <a:pPr lvl="2"/>
            <a:r>
              <a:rPr lang="en-US" altLang="ko-KR"/>
              <a:t>content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32399</TotalTime>
  <Words>5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Myriad Pro</vt:lpstr>
      <vt:lpstr>굴림</vt:lpstr>
      <vt:lpstr>맑은 고딕</vt:lpstr>
      <vt:lpstr>Arial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635</cp:revision>
  <cp:lastPrinted>2014-06-13T04:20:56Z</cp:lastPrinted>
  <dcterms:created xsi:type="dcterms:W3CDTF">2013-07-24T10:28:45Z</dcterms:created>
  <dcterms:modified xsi:type="dcterms:W3CDTF">2020-09-19T07:03:18Z</dcterms:modified>
</cp:coreProperties>
</file>