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1" r:id="rId2"/>
    <p:sldId id="259" r:id="rId3"/>
    <p:sldId id="260" r:id="rId4"/>
    <p:sldId id="258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D7AAC1-6264-4611-90DD-37BB20E8BF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3488" y="260350"/>
            <a:ext cx="798512" cy="544513"/>
          </a:xfrm>
        </p:spPr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솔버</a:t>
            </a:r>
            <a:r>
              <a:rPr lang="ko-KR" altLang="en-US" dirty="0"/>
              <a:t> 개발자가 되기 위한 역량 확보 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 – </a:t>
            </a:r>
            <a:r>
              <a:rPr lang="ko-KR" altLang="en-US" dirty="0"/>
              <a:t>내가 공부하면서 알게 된 </a:t>
            </a:r>
            <a:r>
              <a:rPr lang="en-US" altLang="ko-KR" dirty="0"/>
              <a:t>solver</a:t>
            </a:r>
          </a:p>
          <a:p>
            <a:pPr lvl="2"/>
            <a:r>
              <a:rPr lang="ko-KR" altLang="en-US" dirty="0"/>
              <a:t>지배방정식</a:t>
            </a:r>
            <a:endParaRPr lang="en-US" altLang="ko-KR" dirty="0"/>
          </a:p>
          <a:p>
            <a:pPr lvl="2"/>
            <a:r>
              <a:rPr lang="ko-KR" altLang="en-US" dirty="0"/>
              <a:t>변위 기반의 차분방정식</a:t>
            </a:r>
            <a:endParaRPr lang="en-US" altLang="ko-KR" dirty="0"/>
          </a:p>
          <a:p>
            <a:pPr lvl="1"/>
            <a:r>
              <a:rPr lang="en-US" altLang="ko-KR" dirty="0"/>
              <a:t>Plate Theory</a:t>
            </a:r>
          </a:p>
          <a:p>
            <a:endParaRPr lang="en-US" altLang="ko-KR" dirty="0"/>
          </a:p>
          <a:p>
            <a:r>
              <a:rPr lang="ko-KR" altLang="en-US" dirty="0"/>
              <a:t>향상된 삼각형 </a:t>
            </a:r>
            <a:r>
              <a:rPr lang="en-US" altLang="ko-KR" dirty="0"/>
              <a:t>shell</a:t>
            </a:r>
            <a:r>
              <a:rPr lang="ko-KR" altLang="en-US" dirty="0"/>
              <a:t> 요소 개발</a:t>
            </a:r>
            <a:endParaRPr lang="en-US" altLang="ko-KR" dirty="0"/>
          </a:p>
          <a:p>
            <a:pPr lvl="1"/>
            <a:r>
              <a:rPr lang="en-US" altLang="ko-KR" dirty="0"/>
              <a:t>MITC</a:t>
            </a:r>
            <a:r>
              <a:rPr lang="ko-KR" altLang="en-US" dirty="0"/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27429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6CE226F-4D55-4A11-B984-6B34E3DB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지배방정식</a:t>
            </a:r>
          </a:p>
        </p:txBody>
      </p:sp>
    </p:spTree>
    <p:extLst>
      <p:ext uri="{BB962C8B-B14F-4D97-AF65-F5344CB8AC3E}">
        <p14:creationId xmlns:p14="http://schemas.microsoft.com/office/powerpoint/2010/main" val="2410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FDEA27A-49C7-4C39-A28E-21649CD5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Principle of virtual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7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5CB9F4-FF15-4728-B8FB-97BCFE01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526723-BC57-4857-AF84-4ADCEB2BA6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Segoe UI</vt:lpstr>
      <vt:lpstr>Times New Roman</vt:lpstr>
      <vt:lpstr>Wingdings</vt:lpstr>
      <vt:lpstr>Wingdings 2</vt:lpstr>
      <vt:lpstr>3_Office 테마</vt:lpstr>
      <vt:lpstr>성과발표회</vt:lpstr>
      <vt:lpstr>성과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 Minseok</cp:lastModifiedBy>
  <cp:revision>9</cp:revision>
  <dcterms:created xsi:type="dcterms:W3CDTF">2022-07-15T07:20:21Z</dcterms:created>
  <dcterms:modified xsi:type="dcterms:W3CDTF">2022-07-16T03:46:01Z</dcterms:modified>
</cp:coreProperties>
</file>