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94" r:id="rId8"/>
    <p:sldId id="295" r:id="rId9"/>
    <p:sldId id="296" r:id="rId10"/>
    <p:sldId id="299" r:id="rId11"/>
    <p:sldId id="297" r:id="rId12"/>
    <p:sldId id="298" r:id="rId13"/>
    <p:sldId id="300" r:id="rId14"/>
    <p:sldId id="291" r:id="rId15"/>
    <p:sldId id="289" r:id="rId16"/>
    <p:sldId id="292" r:id="rId17"/>
    <p:sldId id="293" r:id="rId18"/>
    <p:sldId id="260" r:id="rId19"/>
    <p:sldId id="262" r:id="rId20"/>
    <p:sldId id="261" r:id="rId21"/>
    <p:sldId id="263" r:id="rId22"/>
    <p:sldId id="265" r:id="rId23"/>
    <p:sldId id="267" r:id="rId24"/>
    <p:sldId id="268" r:id="rId25"/>
    <p:sldId id="269" r:id="rId26"/>
    <p:sldId id="270" r:id="rId27"/>
    <p:sldId id="271" r:id="rId28"/>
    <p:sldId id="276" r:id="rId29"/>
    <p:sldId id="277" r:id="rId30"/>
    <p:sldId id="278" r:id="rId31"/>
    <p:sldId id="279" r:id="rId32"/>
    <p:sldId id="280" r:id="rId33"/>
    <p:sldId id="272" r:id="rId34"/>
    <p:sldId id="259" r:id="rId35"/>
    <p:sldId id="264" r:id="rId36"/>
    <p:sldId id="273" r:id="rId37"/>
    <p:sldId id="28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128</Words>
  <Application>Microsoft Office PowerPoint</Application>
  <PresentationFormat>와이드스크린</PresentationFormat>
  <Paragraphs>167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84</cp:revision>
  <dcterms:created xsi:type="dcterms:W3CDTF">2022-06-07T02:56:47Z</dcterms:created>
  <dcterms:modified xsi:type="dcterms:W3CDTF">2023-01-12T09:33:12Z</dcterms:modified>
</cp:coreProperties>
</file>