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0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8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D507-50A3-40A7-8B18-0882E64726B7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E5A5-ADD8-44E8-A2DF-027AA8011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12700" y="1360714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12700" y="1818821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12700" y="2276928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2700" y="273503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700" y="3193142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700" y="3651249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700" y="4109356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700" y="4567463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12700" y="5025570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-12700" y="5483677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12700" y="5941784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-12700" y="6399891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-12700" y="902607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12700" y="6858000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12700" y="444500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9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2</cp:revision>
  <dcterms:created xsi:type="dcterms:W3CDTF">2023-06-30T00:56:45Z</dcterms:created>
  <dcterms:modified xsi:type="dcterms:W3CDTF">2023-06-30T07:46:02Z</dcterms:modified>
</cp:coreProperties>
</file>