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291" r:id="rId15"/>
    <p:sldId id="289" r:id="rId16"/>
    <p:sldId id="292" r:id="rId17"/>
    <p:sldId id="293" r:id="rId18"/>
    <p:sldId id="260" r:id="rId19"/>
    <p:sldId id="262" r:id="rId20"/>
    <p:sldId id="261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6" r:id="rId29"/>
    <p:sldId id="277" r:id="rId30"/>
    <p:sldId id="278" r:id="rId31"/>
    <p:sldId id="301" r:id="rId32"/>
    <p:sldId id="279" r:id="rId33"/>
    <p:sldId id="280" r:id="rId34"/>
    <p:sldId id="272" r:id="rId35"/>
    <p:sldId id="259" r:id="rId36"/>
    <p:sldId id="264" r:id="rId37"/>
    <p:sldId id="273" r:id="rId38"/>
    <p:sldId id="28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208631" y="2110311"/>
            <a:ext cx="1601877" cy="1589332"/>
            <a:chOff x="2255505" y="553779"/>
            <a:chExt cx="1601877" cy="158933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직사각형 77"/>
                <p:cNvSpPr/>
                <p:nvPr/>
              </p:nvSpPr>
              <p:spPr>
                <a:xfrm>
                  <a:off x="2768650" y="55377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650" y="553779"/>
                  <a:ext cx="521938" cy="37305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129</Words>
  <Application>Microsoft Office PowerPoint</Application>
  <PresentationFormat>와이드스크린</PresentationFormat>
  <Paragraphs>177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87</cp:revision>
  <dcterms:created xsi:type="dcterms:W3CDTF">2022-06-07T02:56:47Z</dcterms:created>
  <dcterms:modified xsi:type="dcterms:W3CDTF">2023-01-17T09:21:04Z</dcterms:modified>
</cp:coreProperties>
</file>