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85" r:id="rId4"/>
    <p:sldId id="287" r:id="rId5"/>
    <p:sldId id="286" r:id="rId6"/>
    <p:sldId id="283" r:id="rId7"/>
    <p:sldId id="294" r:id="rId8"/>
    <p:sldId id="295" r:id="rId9"/>
    <p:sldId id="296" r:id="rId10"/>
    <p:sldId id="299" r:id="rId11"/>
    <p:sldId id="297" r:id="rId12"/>
    <p:sldId id="298" r:id="rId13"/>
    <p:sldId id="300" r:id="rId14"/>
    <p:sldId id="291" r:id="rId15"/>
    <p:sldId id="289" r:id="rId16"/>
    <p:sldId id="292" r:id="rId17"/>
    <p:sldId id="293" r:id="rId18"/>
    <p:sldId id="260" r:id="rId19"/>
    <p:sldId id="262" r:id="rId20"/>
    <p:sldId id="261" r:id="rId21"/>
    <p:sldId id="263" r:id="rId22"/>
    <p:sldId id="265" r:id="rId23"/>
    <p:sldId id="267" r:id="rId24"/>
    <p:sldId id="268" r:id="rId25"/>
    <p:sldId id="269" r:id="rId26"/>
    <p:sldId id="270" r:id="rId27"/>
    <p:sldId id="271" r:id="rId28"/>
    <p:sldId id="276" r:id="rId29"/>
    <p:sldId id="277" r:id="rId30"/>
    <p:sldId id="278" r:id="rId31"/>
    <p:sldId id="301" r:id="rId32"/>
    <p:sldId id="279" r:id="rId33"/>
    <p:sldId id="302" r:id="rId34"/>
    <p:sldId id="280" r:id="rId35"/>
    <p:sldId id="272" r:id="rId36"/>
    <p:sldId id="259" r:id="rId37"/>
    <p:sldId id="264" r:id="rId38"/>
    <p:sldId id="273" r:id="rId39"/>
    <p:sldId id="28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84"/>
            <p14:sldId id="288"/>
            <p14:sldId id="285"/>
            <p14:sldId id="287"/>
            <p14:sldId id="286"/>
            <p14:sldId id="283"/>
            <p14:sldId id="294"/>
            <p14:sldId id="295"/>
            <p14:sldId id="296"/>
            <p14:sldId id="299"/>
            <p14:sldId id="297"/>
            <p14:sldId id="298"/>
            <p14:sldId id="300"/>
            <p14:sldId id="291"/>
            <p14:sldId id="289"/>
            <p14:sldId id="292"/>
            <p14:sldId id="293"/>
            <p14:sldId id="260"/>
            <p14:sldId id="262"/>
            <p14:sldId id="261"/>
            <p14:sldId id="263"/>
            <p14:sldId id="265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301"/>
            <p14:sldId id="279"/>
            <p14:sldId id="302"/>
            <p14:sldId id="280"/>
            <p14:sldId id="272"/>
          </p14:sldIdLst>
        </p14:section>
        <p14:section name="회고록" id="{D6A6E14D-B879-4054-BB63-6F3A7D1A5F58}">
          <p14:sldIdLst>
            <p14:sldId id="259"/>
            <p14:sldId id="264"/>
            <p14:sldId id="27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103.png"/><Relationship Id="rId5" Type="http://schemas.openxmlformats.org/officeDocument/2006/relationships/image" Target="../media/image411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30.png"/><Relationship Id="rId7" Type="http://schemas.openxmlformats.org/officeDocument/2006/relationships/image" Target="../media/image24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7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50.png"/><Relationship Id="rId10" Type="http://schemas.openxmlformats.org/officeDocument/2006/relationships/image" Target="../media/image32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9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1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5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053366" y="285438"/>
            <a:ext cx="2681019" cy="2440325"/>
            <a:chOff x="533560" y="401935"/>
            <a:chExt cx="2681019" cy="2440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1688263" y="1446080"/>
              <a:ext cx="1519721" cy="1396180"/>
              <a:chOff x="4008280" y="1484180"/>
              <a:chExt cx="1519721" cy="1396180"/>
            </a:xfrm>
          </p:grpSpPr>
          <p:sp>
            <p:nvSpPr>
              <p:cNvPr id="4" name="정육면체 3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" name="곱셈 기호 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곱셈 기호 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곱셈 기호 10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곱셈 기호 11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51" name="곱셈 기호 5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곱셈 기호 5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곱셈 기호 5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곱셈 기호 5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33560" y="1446080"/>
              <a:ext cx="1519721" cy="1396180"/>
              <a:chOff x="4008280" y="1484180"/>
              <a:chExt cx="1519721" cy="1396180"/>
            </a:xfrm>
          </p:grpSpPr>
          <p:sp>
            <p:nvSpPr>
              <p:cNvPr id="58" name="정육면체 57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6" name="곱셈 기호 65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곱셈 기호 66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곱셈 기호 68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곱셈 기호 69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61" name="곱셈 기호 60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곱셈 기호 61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정육면체 62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곱셈 기호 63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곱셈 기호 64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535606" y="401935"/>
              <a:ext cx="1519721" cy="1396180"/>
              <a:chOff x="4008280" y="1484180"/>
              <a:chExt cx="1519721" cy="1396180"/>
            </a:xfrm>
          </p:grpSpPr>
          <p:sp>
            <p:nvSpPr>
              <p:cNvPr id="72" name="정육면체 71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0" name="곱셈 기호 79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곱셈 기호 80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곱셈 기호 82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곱셈 기호 83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75" name="곱셈 기호 74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곱셈 기호 75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곱셈 기호 77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곱셈 기호 78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5" name="그룹 84"/>
            <p:cNvGrpSpPr/>
            <p:nvPr/>
          </p:nvGrpSpPr>
          <p:grpSpPr>
            <a:xfrm>
              <a:off x="1694858" y="401935"/>
              <a:ext cx="1519721" cy="1396180"/>
              <a:chOff x="4008280" y="1484180"/>
              <a:chExt cx="1519721" cy="1396180"/>
            </a:xfrm>
          </p:grpSpPr>
          <p:sp>
            <p:nvSpPr>
              <p:cNvPr id="86" name="정육면체 85"/>
              <p:cNvSpPr/>
              <p:nvPr/>
            </p:nvSpPr>
            <p:spPr>
              <a:xfrm>
                <a:off x="4021474" y="1484180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4021473" y="1833225"/>
                <a:ext cx="1506527" cy="349045"/>
                <a:chOff x="4021473" y="1833225"/>
                <a:chExt cx="1506527" cy="349045"/>
              </a:xfrm>
            </p:grpSpPr>
            <p:sp>
              <p:nvSpPr>
                <p:cNvPr id="94" name="곱셈 기호 93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곱셈 기호 94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곱셈 기호 96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곱셈 기호 97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4008280" y="2222010"/>
                <a:ext cx="1506527" cy="349045"/>
                <a:chOff x="4021473" y="1833225"/>
                <a:chExt cx="1506527" cy="349045"/>
              </a:xfrm>
            </p:grpSpPr>
            <p:sp>
              <p:nvSpPr>
                <p:cNvPr id="89" name="곱셈 기호 88"/>
                <p:cNvSpPr/>
                <p:nvPr/>
              </p:nvSpPr>
              <p:spPr>
                <a:xfrm>
                  <a:off x="4382094" y="200774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곱셈 기호 89"/>
                <p:cNvSpPr/>
                <p:nvPr/>
              </p:nvSpPr>
              <p:spPr>
                <a:xfrm>
                  <a:off x="4533282" y="186534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/>
                <p:cNvSpPr/>
                <p:nvPr/>
              </p:nvSpPr>
              <p:spPr>
                <a:xfrm>
                  <a:off x="4021473" y="1833225"/>
                  <a:ext cx="1506527" cy="349045"/>
                </a:xfrm>
                <a:prstGeom prst="cube">
                  <a:avLst>
                    <a:gd name="adj" fmla="val 100000"/>
                  </a:avLst>
                </a:prstGeom>
                <a:noFill/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곱셈 기호 91"/>
                <p:cNvSpPr/>
                <p:nvPr/>
              </p:nvSpPr>
              <p:spPr>
                <a:xfrm>
                  <a:off x="4918159" y="2015367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곱셈 기호 92"/>
                <p:cNvSpPr/>
                <p:nvPr/>
              </p:nvSpPr>
              <p:spPr>
                <a:xfrm>
                  <a:off x="5069347" y="1872965"/>
                  <a:ext cx="108000" cy="108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45" name="그룹 344"/>
          <p:cNvGrpSpPr/>
          <p:nvPr/>
        </p:nvGrpSpPr>
        <p:grpSpPr>
          <a:xfrm>
            <a:off x="6162449" y="261083"/>
            <a:ext cx="2681019" cy="2440325"/>
            <a:chOff x="17259" y="4254561"/>
            <a:chExt cx="2681019" cy="2440325"/>
          </a:xfrm>
        </p:grpSpPr>
        <p:sp>
          <p:nvSpPr>
            <p:cNvPr id="99" name="타원 98"/>
            <p:cNvSpPr/>
            <p:nvPr/>
          </p:nvSpPr>
          <p:spPr>
            <a:xfrm>
              <a:off x="328045" y="4735784"/>
              <a:ext cx="1240916" cy="1139187"/>
            </a:xfrm>
            <a:prstGeom prst="ellipse">
              <a:avLst/>
            </a:prstGeom>
            <a:solidFill>
              <a:schemeClr val="accent6">
                <a:lumMod val="50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7259" y="4254561"/>
              <a:ext cx="2681019" cy="2440325"/>
              <a:chOff x="533560" y="401935"/>
              <a:chExt cx="2681019" cy="2440325"/>
            </a:xfrm>
          </p:grpSpPr>
          <p:grpSp>
            <p:nvGrpSpPr>
              <p:cNvPr id="116" name="그룹 115"/>
              <p:cNvGrpSpPr/>
              <p:nvPr/>
            </p:nvGrpSpPr>
            <p:grpSpPr>
              <a:xfrm>
                <a:off x="1688263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59" name="정육면체 158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0" name="그룹 159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7" name="곱셈 기호 166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곱셈 기호 167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정육면체 168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곱셈 기호 169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곱셈 기호 170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1" name="그룹 160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62" name="곱셈 기호 161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곱셈 기호 162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정육면체 163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곱셈 기호 164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곱셈 기호 165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7" name="그룹 116"/>
              <p:cNvGrpSpPr/>
              <p:nvPr/>
            </p:nvGrpSpPr>
            <p:grpSpPr>
              <a:xfrm>
                <a:off x="533560" y="1446080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46" name="정육면체 145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7" name="그룹 146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54" name="곱셈 기호 153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곱셈 기호 154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정육면체 155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곱셈 기호 156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곱셈 기호 157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9" name="곱셈 기호 148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곱셈 기호 149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정육면체 150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곱셈 기호 151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곱셈 기호 152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8" name="그룹 117"/>
              <p:cNvGrpSpPr/>
              <p:nvPr/>
            </p:nvGrpSpPr>
            <p:grpSpPr>
              <a:xfrm>
                <a:off x="535606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33" name="정육면체 132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4" name="그룹 133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41" name="곱셈 기호 140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곱셈 기호 141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정육면체 142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곱셈 기호 143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곱셈 기호 144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5" name="그룹 134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36" name="곱셈 기호 135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곱셈 기호 136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정육면체 137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곱셈 기호 138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곱셈 기호 139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19" name="그룹 118"/>
              <p:cNvGrpSpPr/>
              <p:nvPr/>
            </p:nvGrpSpPr>
            <p:grpSpPr>
              <a:xfrm>
                <a:off x="1694858" y="401935"/>
                <a:ext cx="1519721" cy="1396180"/>
                <a:chOff x="4008280" y="1484180"/>
                <a:chExt cx="1519721" cy="1396180"/>
              </a:xfrm>
            </p:grpSpPr>
            <p:sp>
              <p:nvSpPr>
                <p:cNvPr id="120" name="정육면체 119"/>
                <p:cNvSpPr/>
                <p:nvPr/>
              </p:nvSpPr>
              <p:spPr>
                <a:xfrm>
                  <a:off x="4021474" y="1484180"/>
                  <a:ext cx="1506527" cy="1396180"/>
                </a:xfrm>
                <a:prstGeom prst="cub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/>
                <p:cNvGrpSpPr/>
                <p:nvPr/>
              </p:nvGrpSpPr>
              <p:grpSpPr>
                <a:xfrm>
                  <a:off x="4021473" y="1833225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8" name="곱셈 기호 127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곱셈 기호 128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정육면체 129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곱셈 기호 130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곱셈 기호 131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08280" y="2222010"/>
                  <a:ext cx="1506527" cy="349045"/>
                  <a:chOff x="4021473" y="1833225"/>
                  <a:chExt cx="1506527" cy="349045"/>
                </a:xfrm>
              </p:grpSpPr>
              <p:sp>
                <p:nvSpPr>
                  <p:cNvPr id="123" name="곱셈 기호 122"/>
                  <p:cNvSpPr/>
                  <p:nvPr/>
                </p:nvSpPr>
                <p:spPr>
                  <a:xfrm>
                    <a:off x="4382094" y="200774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곱셈 기호 123"/>
                  <p:cNvSpPr/>
                  <p:nvPr/>
                </p:nvSpPr>
                <p:spPr>
                  <a:xfrm>
                    <a:off x="4533282" y="186534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정육면체 124"/>
                  <p:cNvSpPr/>
                  <p:nvPr/>
                </p:nvSpPr>
                <p:spPr>
                  <a:xfrm>
                    <a:off x="4021473" y="1833225"/>
                    <a:ext cx="1506527" cy="349045"/>
                  </a:xfrm>
                  <a:prstGeom prst="cube">
                    <a:avLst>
                      <a:gd name="adj" fmla="val 100000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" name="곱셈 기호 125"/>
                  <p:cNvSpPr/>
                  <p:nvPr/>
                </p:nvSpPr>
                <p:spPr>
                  <a:xfrm>
                    <a:off x="4918159" y="2015367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곱셈 기호 126"/>
                  <p:cNvSpPr/>
                  <p:nvPr/>
                </p:nvSpPr>
                <p:spPr>
                  <a:xfrm>
                    <a:off x="5069347" y="1872965"/>
                    <a:ext cx="108000" cy="108000"/>
                  </a:xfrm>
                  <a:prstGeom prst="mathMultiply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375" name="그룹 374"/>
          <p:cNvGrpSpPr/>
          <p:nvPr/>
        </p:nvGrpSpPr>
        <p:grpSpPr>
          <a:xfrm>
            <a:off x="9286771" y="218835"/>
            <a:ext cx="2681019" cy="2440325"/>
            <a:chOff x="3814874" y="3358263"/>
            <a:chExt cx="2681019" cy="2440325"/>
          </a:xfrm>
        </p:grpSpPr>
        <p:sp>
          <p:nvSpPr>
            <p:cNvPr id="217" name="정육면체 216"/>
            <p:cNvSpPr/>
            <p:nvPr/>
          </p:nvSpPr>
          <p:spPr>
            <a:xfrm>
              <a:off x="4982771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곱셈 기호 224"/>
            <p:cNvSpPr/>
            <p:nvPr/>
          </p:nvSpPr>
          <p:spPr>
            <a:xfrm>
              <a:off x="5343391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곱셈 기호 225"/>
            <p:cNvSpPr/>
            <p:nvPr/>
          </p:nvSpPr>
          <p:spPr>
            <a:xfrm>
              <a:off x="5494579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정육면체 226"/>
            <p:cNvSpPr/>
            <p:nvPr/>
          </p:nvSpPr>
          <p:spPr>
            <a:xfrm>
              <a:off x="4982770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곱셈 기호 227"/>
            <p:cNvSpPr/>
            <p:nvPr/>
          </p:nvSpPr>
          <p:spPr>
            <a:xfrm>
              <a:off x="5879456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곱셈 기호 228"/>
            <p:cNvSpPr/>
            <p:nvPr/>
          </p:nvSpPr>
          <p:spPr>
            <a:xfrm>
              <a:off x="6030644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곱셈 기호 219"/>
            <p:cNvSpPr/>
            <p:nvPr/>
          </p:nvSpPr>
          <p:spPr>
            <a:xfrm>
              <a:off x="5330198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곱셈 기호 220"/>
            <p:cNvSpPr/>
            <p:nvPr/>
          </p:nvSpPr>
          <p:spPr>
            <a:xfrm>
              <a:off x="5481386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정육면체 221"/>
            <p:cNvSpPr/>
            <p:nvPr/>
          </p:nvSpPr>
          <p:spPr>
            <a:xfrm>
              <a:off x="4969577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곱셈 기호 222"/>
            <p:cNvSpPr/>
            <p:nvPr/>
          </p:nvSpPr>
          <p:spPr>
            <a:xfrm>
              <a:off x="5866263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곱셈 기호 223"/>
            <p:cNvSpPr/>
            <p:nvPr/>
          </p:nvSpPr>
          <p:spPr>
            <a:xfrm>
              <a:off x="6017451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정육면체 203"/>
            <p:cNvSpPr/>
            <p:nvPr/>
          </p:nvSpPr>
          <p:spPr>
            <a:xfrm>
              <a:off x="3828068" y="4402408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곱셈 기호 211"/>
            <p:cNvSpPr/>
            <p:nvPr/>
          </p:nvSpPr>
          <p:spPr>
            <a:xfrm>
              <a:off x="4188688" y="492597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곱셈 기호 212"/>
            <p:cNvSpPr/>
            <p:nvPr/>
          </p:nvSpPr>
          <p:spPr>
            <a:xfrm>
              <a:off x="4339876" y="478357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정육면체 213"/>
            <p:cNvSpPr/>
            <p:nvPr/>
          </p:nvSpPr>
          <p:spPr>
            <a:xfrm>
              <a:off x="3828067" y="475145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곱셈 기호 214"/>
            <p:cNvSpPr/>
            <p:nvPr/>
          </p:nvSpPr>
          <p:spPr>
            <a:xfrm>
              <a:off x="4724753" y="493359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곱셈 기호 215"/>
            <p:cNvSpPr/>
            <p:nvPr/>
          </p:nvSpPr>
          <p:spPr>
            <a:xfrm>
              <a:off x="4875941" y="479119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곱셈 기호 206"/>
            <p:cNvSpPr/>
            <p:nvPr/>
          </p:nvSpPr>
          <p:spPr>
            <a:xfrm>
              <a:off x="4175495" y="531476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곱셈 기호 207"/>
            <p:cNvSpPr/>
            <p:nvPr/>
          </p:nvSpPr>
          <p:spPr>
            <a:xfrm>
              <a:off x="4326683" y="517235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정육면체 208"/>
            <p:cNvSpPr/>
            <p:nvPr/>
          </p:nvSpPr>
          <p:spPr>
            <a:xfrm>
              <a:off x="3814874" y="514023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곱셈 기호 209"/>
            <p:cNvSpPr/>
            <p:nvPr/>
          </p:nvSpPr>
          <p:spPr>
            <a:xfrm>
              <a:off x="4711560" y="532238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곱셈 기호 210"/>
            <p:cNvSpPr/>
            <p:nvPr/>
          </p:nvSpPr>
          <p:spPr>
            <a:xfrm>
              <a:off x="4862748" y="517997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정육면체 190"/>
            <p:cNvSpPr/>
            <p:nvPr/>
          </p:nvSpPr>
          <p:spPr>
            <a:xfrm>
              <a:off x="3830114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곱셈 기호 198"/>
            <p:cNvSpPr/>
            <p:nvPr/>
          </p:nvSpPr>
          <p:spPr>
            <a:xfrm>
              <a:off x="4190734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곱셈 기호 199"/>
            <p:cNvSpPr/>
            <p:nvPr/>
          </p:nvSpPr>
          <p:spPr>
            <a:xfrm>
              <a:off x="4341922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정육면체 200"/>
            <p:cNvSpPr/>
            <p:nvPr/>
          </p:nvSpPr>
          <p:spPr>
            <a:xfrm>
              <a:off x="3830113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곱셈 기호 201"/>
            <p:cNvSpPr/>
            <p:nvPr/>
          </p:nvSpPr>
          <p:spPr>
            <a:xfrm>
              <a:off x="4726799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곱셈 기호 202"/>
            <p:cNvSpPr/>
            <p:nvPr/>
          </p:nvSpPr>
          <p:spPr>
            <a:xfrm>
              <a:off x="4877987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곱셈 기호 193"/>
            <p:cNvSpPr/>
            <p:nvPr/>
          </p:nvSpPr>
          <p:spPr>
            <a:xfrm>
              <a:off x="4177541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곱셈 기호 194"/>
            <p:cNvSpPr/>
            <p:nvPr/>
          </p:nvSpPr>
          <p:spPr>
            <a:xfrm>
              <a:off x="4328729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정육면체 195"/>
            <p:cNvSpPr/>
            <p:nvPr/>
          </p:nvSpPr>
          <p:spPr>
            <a:xfrm>
              <a:off x="3816920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곱셈 기호 196"/>
            <p:cNvSpPr/>
            <p:nvPr/>
          </p:nvSpPr>
          <p:spPr>
            <a:xfrm>
              <a:off x="4713606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곱셈 기호 197"/>
            <p:cNvSpPr/>
            <p:nvPr/>
          </p:nvSpPr>
          <p:spPr>
            <a:xfrm>
              <a:off x="4864794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정육면체 177"/>
            <p:cNvSpPr/>
            <p:nvPr/>
          </p:nvSpPr>
          <p:spPr>
            <a:xfrm>
              <a:off x="4989366" y="3358263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곱셈 기호 185"/>
            <p:cNvSpPr/>
            <p:nvPr/>
          </p:nvSpPr>
          <p:spPr>
            <a:xfrm>
              <a:off x="5349986" y="388183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곱셈 기호 186"/>
            <p:cNvSpPr/>
            <p:nvPr/>
          </p:nvSpPr>
          <p:spPr>
            <a:xfrm>
              <a:off x="5501174" y="373942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4989365" y="3707308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곱셈 기호 188"/>
            <p:cNvSpPr/>
            <p:nvPr/>
          </p:nvSpPr>
          <p:spPr>
            <a:xfrm>
              <a:off x="5886051" y="3889450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곱셈 기호 189"/>
            <p:cNvSpPr/>
            <p:nvPr/>
          </p:nvSpPr>
          <p:spPr>
            <a:xfrm>
              <a:off x="6037239" y="3747048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곱셈 기호 180"/>
            <p:cNvSpPr/>
            <p:nvPr/>
          </p:nvSpPr>
          <p:spPr>
            <a:xfrm>
              <a:off x="5336793" y="427061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곱셈 기호 181"/>
            <p:cNvSpPr/>
            <p:nvPr/>
          </p:nvSpPr>
          <p:spPr>
            <a:xfrm>
              <a:off x="5487981" y="412821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정육면체 182"/>
            <p:cNvSpPr/>
            <p:nvPr/>
          </p:nvSpPr>
          <p:spPr>
            <a:xfrm>
              <a:off x="4976172" y="4096093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곱셈 기호 183"/>
            <p:cNvSpPr/>
            <p:nvPr/>
          </p:nvSpPr>
          <p:spPr>
            <a:xfrm>
              <a:off x="5872858" y="4278235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곱셈 기호 184"/>
            <p:cNvSpPr/>
            <p:nvPr/>
          </p:nvSpPr>
          <p:spPr>
            <a:xfrm>
              <a:off x="6024046" y="4135833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383546" y="681651"/>
            <a:ext cx="1519721" cy="1396180"/>
            <a:chOff x="4008280" y="1484180"/>
            <a:chExt cx="1519721" cy="1396180"/>
          </a:xfrm>
        </p:grpSpPr>
        <p:sp>
          <p:nvSpPr>
            <p:cNvPr id="318" name="정육면체 317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9" name="그룹 318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326" name="곱셈 기호 325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곱셈 기호 326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정육면체 327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곱셈 기호 328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곱셈 기호 329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0" name="그룹 319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321" name="곱셈 기호 320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곱셈 기호 321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정육면체 322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곱셈 기호 323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곱셈 기호 324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0" name="그룹 359"/>
          <p:cNvGrpSpPr/>
          <p:nvPr/>
        </p:nvGrpSpPr>
        <p:grpSpPr>
          <a:xfrm>
            <a:off x="256687" y="3826108"/>
            <a:ext cx="1519721" cy="1396180"/>
            <a:chOff x="9059480" y="2069567"/>
            <a:chExt cx="1519721" cy="1396180"/>
          </a:xfrm>
        </p:grpSpPr>
        <p:sp>
          <p:nvSpPr>
            <p:cNvPr id="349" name="정육면체 348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곱셈 기호 349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곱셈 기호 350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정육면체 351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곱셈 기호 352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곱셈 기호 353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곱셈 기호 354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곱셈 기호 355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정육면체 356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곱셈 기호 357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곱셈 기호 358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26460" y="3655483"/>
            <a:ext cx="1693123" cy="1604384"/>
            <a:chOff x="10269696" y="992933"/>
            <a:chExt cx="1693123" cy="1604384"/>
          </a:xfrm>
        </p:grpSpPr>
        <p:grpSp>
          <p:nvGrpSpPr>
            <p:cNvPr id="362" name="그룹 361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371" name="정육면체 370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2" name="직선 연결선 371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3" name="곱셈 기호 362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곱셈 기호 363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곱셈 기호 364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곱셈 기호 365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곱셈 기호 366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곱셈 기호 367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곱셈 기호 368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곱셈 기호 369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81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7628" y="3483075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67628" y="4244739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953780" y="3494571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725436" y="422094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으로 구부러진 화살표 39"/>
          <p:cNvSpPr/>
          <p:nvPr/>
        </p:nvSpPr>
        <p:spPr>
          <a:xfrm rot="10800000">
            <a:off x="3590528" y="3480811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왼쪽으로 구부러진 화살표 45"/>
          <p:cNvSpPr/>
          <p:nvPr/>
        </p:nvSpPr>
        <p:spPr>
          <a:xfrm rot="10800000">
            <a:off x="2864464" y="424473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11" y="1434828"/>
                <a:ext cx="22204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11" y="1828528"/>
                <a:ext cx="1924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63" y="3492005"/>
                <a:ext cx="28456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766" r="-1276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74" y="3524575"/>
                <a:ext cx="233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421" r="-1578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/>
          <p:cNvSpPr/>
          <p:nvPr/>
        </p:nvSpPr>
        <p:spPr>
          <a:xfrm>
            <a:off x="8800636" y="3116119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0025480" y="3116143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오른쪽으로 구부러진 화살표 52"/>
          <p:cNvSpPr/>
          <p:nvPr/>
        </p:nvSpPr>
        <p:spPr>
          <a:xfrm rot="10800000">
            <a:off x="9622396" y="3133939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8242316" y="3144829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왼쪽으로 구부러진 화살표 54"/>
          <p:cNvSpPr/>
          <p:nvPr/>
        </p:nvSpPr>
        <p:spPr>
          <a:xfrm rot="10800000">
            <a:off x="8381344" y="3168619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2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600" y="2176632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575600" y="1996632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055600" y="1620455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095600" y="150470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1088120"/>
                <a:ext cx="21512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556" r="-2777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3055600" y="3826717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75600" y="5178672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5575600" y="4006717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5752617" y="3587688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른쪽으로 구부러진 화살표 49"/>
          <p:cNvSpPr/>
          <p:nvPr/>
        </p:nvSpPr>
        <p:spPr>
          <a:xfrm rot="10800000">
            <a:off x="6432437" y="3777754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907665" y="5376667"/>
            <a:ext cx="63345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334702" y="5080086"/>
            <a:ext cx="9799" cy="6883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으로 구부러진 화살표 52"/>
          <p:cNvSpPr/>
          <p:nvPr/>
        </p:nvSpPr>
        <p:spPr>
          <a:xfrm rot="10800000">
            <a:off x="4369529" y="5106092"/>
            <a:ext cx="380670" cy="505159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79" y="3341124"/>
                <a:ext cx="32322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79" y="4097180"/>
                <a:ext cx="358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069" r="-34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343" y="3868217"/>
                <a:ext cx="3932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231" r="-15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4" y="5619969"/>
                <a:ext cx="3232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8" y="5025291"/>
                <a:ext cx="3587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169" r="-339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506" y="5199803"/>
                <a:ext cx="3932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/>
          <p:nvPr/>
        </p:nvCxnSpPr>
        <p:spPr>
          <a:xfrm>
            <a:off x="8095600" y="4434168"/>
            <a:ext cx="0" cy="67192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611" y="4017580"/>
                <a:ext cx="21512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0556" r="-277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38" y="1144763"/>
                <a:ext cx="2298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8919" r="-189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49" y="1551619"/>
                <a:ext cx="24025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385" r="-1794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>
            <a:off x="2450262" y="400813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627279" y="358910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오른쪽으로 구부러진 화살표 65"/>
          <p:cNvSpPr/>
          <p:nvPr/>
        </p:nvSpPr>
        <p:spPr>
          <a:xfrm rot="10800000">
            <a:off x="1845941" y="3718696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1" y="3342539"/>
                <a:ext cx="3073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000" r="-6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1" y="4098595"/>
                <a:ext cx="34285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500" r="-178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238" y="3804119"/>
                <a:ext cx="3773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290" r="-161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>
            <a:off x="8884022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9061039" y="3750211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943" y="3399844"/>
                <a:ext cx="27494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5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00" y="4006980"/>
                <a:ext cx="351955" cy="298928"/>
              </a:xfrm>
              <a:prstGeom prst="rect">
                <a:avLst/>
              </a:prstGeom>
              <a:blipFill rotWithShape="0">
                <a:blip r:embed="rId3"/>
                <a:stretch>
                  <a:fillRect l="-10345" r="-3448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/>
          <p:cNvSpPr/>
          <p:nvPr/>
        </p:nvSpPr>
        <p:spPr>
          <a:xfrm>
            <a:off x="6273478" y="3680749"/>
            <a:ext cx="2562323" cy="868102"/>
          </a:xfrm>
          <a:prstGeom prst="cub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8884336" y="3991171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217" y="4560810"/>
                <a:ext cx="2853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89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/>
          <p:nvPr/>
        </p:nvCxnSpPr>
        <p:spPr>
          <a:xfrm>
            <a:off x="10155835" y="4169240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11286" y="401334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2831286" y="4193348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3008303" y="3774319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오른쪽으로 구부러진 화살표 42"/>
          <p:cNvSpPr/>
          <p:nvPr/>
        </p:nvSpPr>
        <p:spPr>
          <a:xfrm rot="10800000">
            <a:off x="3688123" y="3964385"/>
            <a:ext cx="403163" cy="457926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65" y="3527755"/>
                <a:ext cx="292964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4583" r="-4167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565" y="4283811"/>
                <a:ext cx="3443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52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9" y="4054848"/>
                <a:ext cx="3788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7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952" y="4006980"/>
                <a:ext cx="393248" cy="298928"/>
              </a:xfrm>
              <a:prstGeom prst="rect">
                <a:avLst/>
              </a:prstGeom>
              <a:blipFill rotWithShape="0">
                <a:blip r:embed="rId8"/>
                <a:stretch>
                  <a:fillRect l="-10938" r="-1563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/>
          <p:nvPr/>
        </p:nvCxnSpPr>
        <p:spPr>
          <a:xfrm flipH="1">
            <a:off x="8418802" y="4912247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83" y="5481886"/>
                <a:ext cx="37882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29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H="1" flipV="1">
            <a:off x="9055985" y="2399150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889" y="2048783"/>
                <a:ext cx="36843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000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356233" y="2799807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520861" y="241550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" y="2187282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38" y="2639822"/>
                <a:ext cx="21557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/>
          <p:cNvCxnSpPr/>
          <p:nvPr/>
        </p:nvCxnSpPr>
        <p:spPr>
          <a:xfrm>
            <a:off x="6464454" y="2719792"/>
            <a:ext cx="582131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6641471" y="2300763"/>
            <a:ext cx="10107" cy="70986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32" y="2557532"/>
                <a:ext cx="21557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화살표 연결선 88"/>
          <p:cNvCxnSpPr/>
          <p:nvPr/>
        </p:nvCxnSpPr>
        <p:spPr>
          <a:xfrm flipH="1">
            <a:off x="6464768" y="2541723"/>
            <a:ext cx="279415" cy="516167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9" y="3111362"/>
                <a:ext cx="21217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571" r="-5714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549" y="1934729"/>
                <a:ext cx="19793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9375" r="-9375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78225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687524" y="14302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1838712" y="12878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326903" y="12557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223589" y="14378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374777" y="12954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730712" y="9430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1881900" y="8006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266777" y="9506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417965" y="808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687524" y="20104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1838712" y="18680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223589" y="20180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374777" y="18756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23862" y="7560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3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Composite Shell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41911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곱셈 기호 4"/>
          <p:cNvSpPr/>
          <p:nvPr/>
        </p:nvSpPr>
        <p:spPr>
          <a:xfrm>
            <a:off x="1916124" y="386863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067312" y="37262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1555503" y="3694116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2452189" y="387625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2603377" y="373385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959312" y="3381418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2110500" y="323901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2495377" y="3389038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2646565" y="3246636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1916124" y="4448843"/>
            <a:ext cx="108000" cy="10800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셈 기호 14"/>
          <p:cNvSpPr/>
          <p:nvPr/>
        </p:nvSpPr>
        <p:spPr>
          <a:xfrm>
            <a:off x="2067312" y="430644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452189" y="4456463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603377" y="4314061"/>
            <a:ext cx="108000" cy="10800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552462" y="3194472"/>
            <a:ext cx="1509568" cy="1433845"/>
            <a:chOff x="2086736" y="5146499"/>
            <a:chExt cx="1509568" cy="1399170"/>
          </a:xfrm>
        </p:grpSpPr>
        <p:sp>
          <p:nvSpPr>
            <p:cNvPr id="19" name="정육면체 1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576842" y="2052093"/>
            <a:ext cx="1509568" cy="1433845"/>
            <a:chOff x="1660462" y="1558993"/>
            <a:chExt cx="1509568" cy="1433845"/>
          </a:xfrm>
        </p:grpSpPr>
        <p:sp>
          <p:nvSpPr>
            <p:cNvPr id="23" name="곱셈 기호 22"/>
            <p:cNvSpPr/>
            <p:nvPr/>
          </p:nvSpPr>
          <p:spPr>
            <a:xfrm>
              <a:off x="2024124" y="22331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175312" y="20907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1663503" y="20586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곱셈 기호 25"/>
            <p:cNvSpPr/>
            <p:nvPr/>
          </p:nvSpPr>
          <p:spPr>
            <a:xfrm>
              <a:off x="2560189" y="224077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곱셈 기호 26"/>
            <p:cNvSpPr/>
            <p:nvPr/>
          </p:nvSpPr>
          <p:spPr>
            <a:xfrm>
              <a:off x="2711377" y="209837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곱셈 기호 27"/>
            <p:cNvSpPr/>
            <p:nvPr/>
          </p:nvSpPr>
          <p:spPr>
            <a:xfrm>
              <a:off x="2067312" y="174593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2218500" y="160353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2603377" y="1753559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곱셈 기호 30"/>
            <p:cNvSpPr/>
            <p:nvPr/>
          </p:nvSpPr>
          <p:spPr>
            <a:xfrm>
              <a:off x="2754565" y="1611157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곱셈 기호 31"/>
            <p:cNvSpPr/>
            <p:nvPr/>
          </p:nvSpPr>
          <p:spPr>
            <a:xfrm>
              <a:off x="2024124" y="281336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곱셈 기호 32"/>
            <p:cNvSpPr/>
            <p:nvPr/>
          </p:nvSpPr>
          <p:spPr>
            <a:xfrm>
              <a:off x="2175312" y="267096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곱셈 기호 33"/>
            <p:cNvSpPr/>
            <p:nvPr/>
          </p:nvSpPr>
          <p:spPr>
            <a:xfrm>
              <a:off x="2560189" y="2820984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곱셈 기호 34"/>
            <p:cNvSpPr/>
            <p:nvPr/>
          </p:nvSpPr>
          <p:spPr>
            <a:xfrm>
              <a:off x="2711377" y="2678582"/>
              <a:ext cx="108000" cy="108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1660462" y="1558993"/>
              <a:ext cx="1509568" cy="1433845"/>
              <a:chOff x="2086736" y="5146499"/>
              <a:chExt cx="1509568" cy="1399170"/>
            </a:xfrm>
          </p:grpSpPr>
          <p:sp>
            <p:nvSpPr>
              <p:cNvPr id="37" name="정육면체 36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곱셈 기호 41"/>
          <p:cNvSpPr/>
          <p:nvPr/>
        </p:nvSpPr>
        <p:spPr>
          <a:xfrm>
            <a:off x="1917644" y="50582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곱셈 기호 42"/>
          <p:cNvSpPr/>
          <p:nvPr/>
        </p:nvSpPr>
        <p:spPr>
          <a:xfrm>
            <a:off x="2068832" y="49158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정육면체 43"/>
          <p:cNvSpPr/>
          <p:nvPr/>
        </p:nvSpPr>
        <p:spPr>
          <a:xfrm>
            <a:off x="1557023" y="4883750"/>
            <a:ext cx="1506527" cy="349045"/>
          </a:xfrm>
          <a:prstGeom prst="cube">
            <a:avLst>
              <a:gd name="adj" fmla="val 100000"/>
            </a:avLst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셈 기호 44"/>
          <p:cNvSpPr/>
          <p:nvPr/>
        </p:nvSpPr>
        <p:spPr>
          <a:xfrm>
            <a:off x="2453709" y="506589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/>
          <p:nvPr/>
        </p:nvSpPr>
        <p:spPr>
          <a:xfrm>
            <a:off x="2604897" y="492349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셈 기호 46"/>
          <p:cNvSpPr/>
          <p:nvPr/>
        </p:nvSpPr>
        <p:spPr>
          <a:xfrm>
            <a:off x="1960832" y="457105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2112020" y="442865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2496897" y="4578672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2648085" y="4436270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917644" y="563847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2068832" y="549607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2453709" y="5646097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셈 기호 53"/>
          <p:cNvSpPr/>
          <p:nvPr/>
        </p:nvSpPr>
        <p:spPr>
          <a:xfrm>
            <a:off x="2604897" y="5503695"/>
            <a:ext cx="108000" cy="108000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53982" y="4384106"/>
            <a:ext cx="1509568" cy="1433845"/>
            <a:chOff x="2086736" y="5146499"/>
            <a:chExt cx="1509568" cy="1399170"/>
          </a:xfrm>
        </p:grpSpPr>
        <p:sp>
          <p:nvSpPr>
            <p:cNvPr id="56" name="정육면체 55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 w="31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276043" y="4825561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87921" y="3635927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28482" y="2456880"/>
            <a:ext cx="6752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Layer3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44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0314" y="6008190"/>
            <a:ext cx="1506527" cy="349045"/>
            <a:chOff x="4021473" y="1833225"/>
            <a:chExt cx="1506527" cy="349045"/>
          </a:xfrm>
        </p:grpSpPr>
        <p:sp>
          <p:nvSpPr>
            <p:cNvPr id="5" name="곱셈 기호 4"/>
            <p:cNvSpPr/>
            <p:nvPr/>
          </p:nvSpPr>
          <p:spPr>
            <a:xfrm>
              <a:off x="4382094" y="200774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곱셈 기호 5"/>
            <p:cNvSpPr/>
            <p:nvPr/>
          </p:nvSpPr>
          <p:spPr>
            <a:xfrm>
              <a:off x="4533282" y="186534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21473" y="1833225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셈 기호 7"/>
            <p:cNvSpPr/>
            <p:nvPr/>
          </p:nvSpPr>
          <p:spPr>
            <a:xfrm>
              <a:off x="4918159" y="2015367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곱셈 기호 8"/>
            <p:cNvSpPr/>
            <p:nvPr/>
          </p:nvSpPr>
          <p:spPr>
            <a:xfrm>
              <a:off x="5069347" y="1872965"/>
              <a:ext cx="108000" cy="108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49609" y="5157602"/>
            <a:ext cx="1519721" cy="1396180"/>
            <a:chOff x="4008280" y="1484180"/>
            <a:chExt cx="1519721" cy="1396180"/>
          </a:xfrm>
        </p:grpSpPr>
        <p:sp>
          <p:nvSpPr>
            <p:cNvPr id="11" name="정육면체 10"/>
            <p:cNvSpPr/>
            <p:nvPr/>
          </p:nvSpPr>
          <p:spPr>
            <a:xfrm>
              <a:off x="4021474" y="1484180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1473" y="1833225"/>
              <a:ext cx="1506527" cy="349045"/>
              <a:chOff x="4021473" y="1833225"/>
              <a:chExt cx="1506527" cy="349045"/>
            </a:xfrm>
          </p:grpSpPr>
          <p:sp>
            <p:nvSpPr>
              <p:cNvPr id="19" name="곱셈 기호 18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곱셈 기호 19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정육면체 20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곱셈 기호 21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곱셈 기호 22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008280" y="2222010"/>
              <a:ext cx="1506527" cy="349045"/>
              <a:chOff x="4021473" y="1833225"/>
              <a:chExt cx="1506527" cy="349045"/>
            </a:xfrm>
          </p:grpSpPr>
          <p:sp>
            <p:nvSpPr>
              <p:cNvPr id="14" name="곱셈 기호 13"/>
              <p:cNvSpPr/>
              <p:nvPr/>
            </p:nvSpPr>
            <p:spPr>
              <a:xfrm>
                <a:off x="4382094" y="200774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곱셈 기호 14"/>
              <p:cNvSpPr/>
              <p:nvPr/>
            </p:nvSpPr>
            <p:spPr>
              <a:xfrm>
                <a:off x="4533282" y="186534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4021473" y="1833225"/>
                <a:ext cx="1506527" cy="349045"/>
              </a:xfrm>
              <a:prstGeom prst="cube">
                <a:avLst>
                  <a:gd name="adj" fmla="val 100000"/>
                </a:avLst>
              </a:pr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곱셈 기호 16"/>
              <p:cNvSpPr/>
              <p:nvPr/>
            </p:nvSpPr>
            <p:spPr>
              <a:xfrm>
                <a:off x="4918159" y="2015367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곱셈 기호 17"/>
              <p:cNvSpPr/>
              <p:nvPr/>
            </p:nvSpPr>
            <p:spPr>
              <a:xfrm>
                <a:off x="5069347" y="1872965"/>
                <a:ext cx="108000" cy="108000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5672917" y="5149489"/>
            <a:ext cx="1519721" cy="1396180"/>
            <a:chOff x="7484547" y="3455107"/>
            <a:chExt cx="1519721" cy="1396180"/>
          </a:xfrm>
        </p:grpSpPr>
        <p:sp>
          <p:nvSpPr>
            <p:cNvPr id="25" name="정육면체 24"/>
            <p:cNvSpPr/>
            <p:nvPr/>
          </p:nvSpPr>
          <p:spPr>
            <a:xfrm>
              <a:off x="7497741" y="345510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7497740" y="380415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7484547" y="419293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86736" y="5146499"/>
            <a:ext cx="1509568" cy="1399170"/>
            <a:chOff x="2086736" y="5146499"/>
            <a:chExt cx="1509568" cy="1399170"/>
          </a:xfrm>
        </p:grpSpPr>
        <p:sp>
          <p:nvSpPr>
            <p:cNvPr id="29" name="정육면체 28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V="1">
              <a:off x="2086736" y="6185574"/>
              <a:ext cx="343576" cy="3482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436910" y="5146499"/>
              <a:ext cx="0" cy="10471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430312" y="6185574"/>
              <a:ext cx="11659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676603" y="4994597"/>
            <a:ext cx="1693123" cy="1604384"/>
            <a:chOff x="10269696" y="992933"/>
            <a:chExt cx="1693123" cy="1604384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59696" y="1082933"/>
              <a:ext cx="1509568" cy="1399170"/>
              <a:chOff x="2086736" y="5146499"/>
              <a:chExt cx="1509568" cy="1399170"/>
            </a:xfrm>
          </p:grpSpPr>
          <p:sp>
            <p:nvSpPr>
              <p:cNvPr id="43" name="정육면체 42"/>
              <p:cNvSpPr/>
              <p:nvPr/>
            </p:nvSpPr>
            <p:spPr>
              <a:xfrm>
                <a:off x="2089777" y="5149489"/>
                <a:ext cx="1506527" cy="1396180"/>
              </a:xfrm>
              <a:prstGeom prst="cub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 flipV="1">
                <a:off x="2086736" y="6185574"/>
                <a:ext cx="343576" cy="34824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2436910" y="5146499"/>
                <a:ext cx="0" cy="10471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430312" y="6185574"/>
                <a:ext cx="11659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곱셈 기호 34"/>
            <p:cNvSpPr/>
            <p:nvPr/>
          </p:nvSpPr>
          <p:spPr>
            <a:xfrm>
              <a:off x="10660579" y="992933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곱셈 기호 35"/>
            <p:cNvSpPr/>
            <p:nvPr/>
          </p:nvSpPr>
          <p:spPr>
            <a:xfrm>
              <a:off x="10281109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곱셈 기호 36"/>
            <p:cNvSpPr/>
            <p:nvPr/>
          </p:nvSpPr>
          <p:spPr>
            <a:xfrm>
              <a:off x="11408737" y="1350312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11782819" y="1004329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곱셈 기호 38"/>
            <p:cNvSpPr/>
            <p:nvPr/>
          </p:nvSpPr>
          <p:spPr>
            <a:xfrm>
              <a:off x="11782819" y="204899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곱셈 기호 39"/>
            <p:cNvSpPr/>
            <p:nvPr/>
          </p:nvSpPr>
          <p:spPr>
            <a:xfrm>
              <a:off x="11430644" y="238692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곱셈 기호 40"/>
            <p:cNvSpPr/>
            <p:nvPr/>
          </p:nvSpPr>
          <p:spPr>
            <a:xfrm>
              <a:off x="10269696" y="2417317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곱셈 기호 41"/>
            <p:cNvSpPr/>
            <p:nvPr/>
          </p:nvSpPr>
          <p:spPr>
            <a:xfrm>
              <a:off x="10638478" y="2029018"/>
              <a:ext cx="180000" cy="180000"/>
            </a:xfrm>
            <a:prstGeom prst="mathMultiply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9853177" y="5137634"/>
            <a:ext cx="1519721" cy="1396180"/>
            <a:chOff x="9059480" y="2069567"/>
            <a:chExt cx="1519721" cy="1396180"/>
          </a:xfrm>
        </p:grpSpPr>
        <p:sp>
          <p:nvSpPr>
            <p:cNvPr id="62" name="정육면체 61"/>
            <p:cNvSpPr/>
            <p:nvPr/>
          </p:nvSpPr>
          <p:spPr>
            <a:xfrm>
              <a:off x="9072674" y="2069567"/>
              <a:ext cx="1506527" cy="1396180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곱셈 기호 62"/>
            <p:cNvSpPr/>
            <p:nvPr/>
          </p:nvSpPr>
          <p:spPr>
            <a:xfrm>
              <a:off x="9433294" y="259313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9584482" y="245073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/>
            <p:cNvSpPr/>
            <p:nvPr/>
          </p:nvSpPr>
          <p:spPr>
            <a:xfrm>
              <a:off x="9072673" y="2418612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곱셈 기호 65"/>
            <p:cNvSpPr/>
            <p:nvPr/>
          </p:nvSpPr>
          <p:spPr>
            <a:xfrm>
              <a:off x="9969359" y="2600754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곱셈 기호 66"/>
            <p:cNvSpPr/>
            <p:nvPr/>
          </p:nvSpPr>
          <p:spPr>
            <a:xfrm>
              <a:off x="10120547" y="2458352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곱셈 기호 67"/>
            <p:cNvSpPr/>
            <p:nvPr/>
          </p:nvSpPr>
          <p:spPr>
            <a:xfrm>
              <a:off x="9420101" y="298191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곱셈 기호 68"/>
            <p:cNvSpPr/>
            <p:nvPr/>
          </p:nvSpPr>
          <p:spPr>
            <a:xfrm>
              <a:off x="9571289" y="283951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/>
            <p:cNvSpPr/>
            <p:nvPr/>
          </p:nvSpPr>
          <p:spPr>
            <a:xfrm>
              <a:off x="9059480" y="2807397"/>
              <a:ext cx="1506527" cy="349045"/>
            </a:xfrm>
            <a:prstGeom prst="cube">
              <a:avLst>
                <a:gd name="adj" fmla="val 100000"/>
              </a:avLst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셈 기호 70"/>
            <p:cNvSpPr/>
            <p:nvPr/>
          </p:nvSpPr>
          <p:spPr>
            <a:xfrm>
              <a:off x="9956166" y="2989539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셈 기호 71"/>
            <p:cNvSpPr/>
            <p:nvPr/>
          </p:nvSpPr>
          <p:spPr>
            <a:xfrm>
              <a:off x="10107354" y="2847137"/>
              <a:ext cx="108000" cy="108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0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8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629874" y="180565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4606724" y="3983620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679627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76" y="4573928"/>
                <a:ext cx="39036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250" r="-156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48" y="4539698"/>
                <a:ext cx="3974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30" y="1930401"/>
                <a:ext cx="3974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154" r="-1538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3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50" y="974569"/>
            <a:ext cx="4378922" cy="3946987"/>
          </a:xfrm>
          <a:prstGeom prst="rect">
            <a:avLst/>
          </a:prstGeom>
        </p:spPr>
      </p:pic>
      <p:sp>
        <p:nvSpPr>
          <p:cNvPr id="2" name="곱셈 기호 1"/>
          <p:cNvSpPr/>
          <p:nvPr/>
        </p:nvSpPr>
        <p:spPr>
          <a:xfrm>
            <a:off x="4581324" y="2948062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곱셈 기호 3"/>
          <p:cNvSpPr/>
          <p:nvPr/>
        </p:nvSpPr>
        <p:spPr>
          <a:xfrm>
            <a:off x="5750610" y="3983619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곱셈 기호 5"/>
          <p:cNvSpPr/>
          <p:nvPr/>
        </p:nvSpPr>
        <p:spPr>
          <a:xfrm>
            <a:off x="5750610" y="2948061"/>
            <a:ext cx="682906" cy="590309"/>
          </a:xfrm>
          <a:prstGeom prst="mathMultiply">
            <a:avLst>
              <a:gd name="adj1" fmla="val 58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83" y="4518932"/>
                <a:ext cx="3735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475" r="-163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521" y="3058549"/>
                <a:ext cx="380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44" y="3058549"/>
                <a:ext cx="3806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1613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27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98278" y="1510915"/>
            <a:ext cx="1695527" cy="318642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4935466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935466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7579253" y="22563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579253" y="4100928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66" y="1471487"/>
                <a:ext cx="36631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1497995"/>
                <a:ext cx="3734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81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21" y="4249967"/>
                <a:ext cx="42242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144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53" y="4249967"/>
                <a:ext cx="42954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67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7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76700" y="2184400"/>
            <a:ext cx="3949700" cy="18415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7818366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366" y="2920484"/>
                <a:ext cx="4106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23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/>
          <p:cNvCxnSpPr/>
          <p:nvPr/>
        </p:nvCxnSpPr>
        <p:spPr>
          <a:xfrm flipH="1">
            <a:off x="3786855" y="3158062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89" y="2908300"/>
                <a:ext cx="41069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5" y="1512903"/>
                <a:ext cx="3941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08" r="-153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27" y="1512903"/>
                <a:ext cx="401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121" r="-1515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34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2" y="2386043"/>
            <a:ext cx="2038092" cy="13796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82764" y="2882095"/>
            <a:ext cx="625033" cy="590310"/>
          </a:xfrm>
          <a:prstGeom prst="rect">
            <a:avLst/>
          </a:prstGeom>
          <a:noFill/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82764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6803876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21" y="1883815"/>
                <a:ext cx="3734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59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52" y="4064772"/>
                <a:ext cx="4444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959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20" y="2616936"/>
                <a:ext cx="4344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4258536" y="2882095"/>
            <a:ext cx="625033" cy="590310"/>
          </a:xfrm>
          <a:prstGeom prst="rect">
            <a:avLst/>
          </a:prstGeom>
          <a:solidFill>
            <a:schemeClr val="bg1"/>
          </a:solidFill>
          <a:ln w="57150"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58536" y="2557304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279648" y="3904159"/>
            <a:ext cx="7200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893" y="1883815"/>
                <a:ext cx="3663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000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324" y="4064772"/>
                <a:ext cx="43729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11"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805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285807" y="5335238"/>
            <a:ext cx="4505489" cy="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1728684" y="1481559"/>
            <a:ext cx="1" cy="43382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69" y="2261778"/>
                <a:ext cx="442877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694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 flipH="1">
            <a:off x="1728685" y="4003467"/>
            <a:ext cx="1123494" cy="13317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841" y="5196739"/>
                <a:ext cx="19646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091" r="-606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2761269" y="3226208"/>
            <a:ext cx="2147495" cy="8079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76" y="4287269"/>
                <a:ext cx="21563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489" y="2261413"/>
                <a:ext cx="19486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375" r="-625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H="1" flipV="1">
            <a:off x="4870625" y="1770927"/>
            <a:ext cx="3" cy="35689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475402" y="2400280"/>
            <a:ext cx="2403087" cy="293495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1701296" y="4022188"/>
            <a:ext cx="1150883" cy="119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1714990" y="4613166"/>
            <a:ext cx="3189898" cy="5618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1737312" y="3630168"/>
            <a:ext cx="3141177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1728683" y="322620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1777374" y="2400278"/>
            <a:ext cx="314194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4" y="3009174"/>
                <a:ext cx="605550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30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24" y="3491669"/>
                <a:ext cx="505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82" y="3863268"/>
                <a:ext cx="50501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" y="4427079"/>
                <a:ext cx="385938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634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3" y="1106963"/>
                <a:ext cx="213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571" r="-11429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35" y="4548479"/>
                <a:ext cx="21563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714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곱셈 기호 55"/>
          <p:cNvSpPr/>
          <p:nvPr/>
        </p:nvSpPr>
        <p:spPr>
          <a:xfrm>
            <a:off x="2902517" y="44972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곱셈 기호 56"/>
          <p:cNvSpPr/>
          <p:nvPr/>
        </p:nvSpPr>
        <p:spPr>
          <a:xfrm>
            <a:off x="4699934" y="452535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57"/>
          <p:cNvSpPr/>
          <p:nvPr/>
        </p:nvSpPr>
        <p:spPr>
          <a:xfrm>
            <a:off x="4726625" y="2261413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57" y="3726468"/>
                <a:ext cx="22211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9444" r="-194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곱셈 기호 60"/>
          <p:cNvSpPr/>
          <p:nvPr/>
        </p:nvSpPr>
        <p:spPr>
          <a:xfrm>
            <a:off x="3755875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168" y="3726468"/>
                <a:ext cx="200632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091" r="-909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곱셈 기호 62"/>
          <p:cNvSpPr/>
          <p:nvPr/>
        </p:nvSpPr>
        <p:spPr>
          <a:xfrm>
            <a:off x="4720986" y="3488459"/>
            <a:ext cx="288000" cy="288000"/>
          </a:xfrm>
          <a:prstGeom prst="mathMultiply">
            <a:avLst>
              <a:gd name="adj1" fmla="val 135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 flipH="1" flipV="1">
            <a:off x="3895725" y="3619500"/>
            <a:ext cx="0" cy="17071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cxnSpLocks/>
          </p:cNvCxnSpPr>
          <p:nvPr/>
        </p:nvCxnSpPr>
        <p:spPr>
          <a:xfrm flipV="1">
            <a:off x="3046517" y="4641260"/>
            <a:ext cx="0" cy="693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044560" y="5370314"/>
            <a:ext cx="1826065" cy="11947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68" y="5473738"/>
                <a:ext cx="33904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0714" r="-357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>
            <a:off x="3055111" y="5195827"/>
            <a:ext cx="846915" cy="102385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59" y="4902235"/>
                <a:ext cx="33904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455" r="-38182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6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각 삼각형 52"/>
          <p:cNvSpPr/>
          <p:nvPr/>
        </p:nvSpPr>
        <p:spPr>
          <a:xfrm rot="16200000">
            <a:off x="8183822" y="2565332"/>
            <a:ext cx="663848" cy="1845505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2977327" y="3339374"/>
            <a:ext cx="581526" cy="1586902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035789" y="3703648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6563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/>
          <p:cNvCxnSpPr>
            <a:cxnSpLocks/>
          </p:cNvCxnSpPr>
          <p:nvPr/>
        </p:nvCxnSpPr>
        <p:spPr>
          <a:xfrm flipV="1">
            <a:off x="2483267" y="2526457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</p:cNvCxnSpPr>
          <p:nvPr/>
        </p:nvCxnSpPr>
        <p:spPr>
          <a:xfrm flipV="1">
            <a:off x="2524870" y="3156161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Bar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892476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5789" y="3492362"/>
            <a:ext cx="8034186" cy="288054"/>
            <a:chOff x="1285807" y="5196739"/>
            <a:chExt cx="4862498" cy="276999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285807" y="5335238"/>
              <a:ext cx="4505489" cy="4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841" y="5196739"/>
                  <a:ext cx="196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606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직선 연결선 45"/>
          <p:cNvCxnSpPr>
            <a:cxnSpLocks/>
          </p:cNvCxnSpPr>
          <p:nvPr/>
        </p:nvCxnSpPr>
        <p:spPr>
          <a:xfrm flipV="1">
            <a:off x="2474640" y="1804672"/>
            <a:ext cx="6913625" cy="25348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425761" y="872146"/>
            <a:ext cx="342762" cy="5516044"/>
            <a:chOff x="1385923" y="1106963"/>
            <a:chExt cx="342762" cy="4712812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728684" y="1481559"/>
              <a:ext cx="1" cy="4338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3" y="1106963"/>
                  <a:ext cx="21320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571" r="-11429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 flipH="1">
            <a:off x="5494261" y="3015723"/>
            <a:ext cx="583345" cy="1221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27332" y="2514600"/>
            <a:ext cx="1040268" cy="2089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396981" y="529474"/>
            <a:ext cx="1014202" cy="2534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cxnSpLocks/>
          </p:cNvCxnSpPr>
          <p:nvPr/>
        </p:nvCxnSpPr>
        <p:spPr>
          <a:xfrm flipV="1">
            <a:off x="2182199" y="2999096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5824033" y="2811780"/>
            <a:ext cx="788429" cy="1527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118249" y="2717610"/>
            <a:ext cx="887726" cy="1754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>
            <a:off x="3424893" y="3335955"/>
            <a:ext cx="5381625" cy="227289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cxnSpLocks/>
          </p:cNvCxnSpPr>
          <p:nvPr/>
        </p:nvCxnSpPr>
        <p:spPr>
          <a:xfrm flipV="1">
            <a:off x="2237710" y="4194094"/>
            <a:ext cx="7172646" cy="7196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59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Continuum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541654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29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719071" y="3852495"/>
            <a:ext cx="180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>
            <a:off x="10519071" y="4392495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0633127" y="3836596"/>
            <a:ext cx="0" cy="108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+∆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537" y="4492905"/>
                <a:ext cx="996491" cy="279628"/>
              </a:xfrm>
              <a:prstGeom prst="rect">
                <a:avLst/>
              </a:prstGeom>
              <a:blipFill rotWithShape="0">
                <a:blip r:embed="rId2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/>
          <p:cNvCxnSpPr/>
          <p:nvPr/>
        </p:nvCxnSpPr>
        <p:spPr>
          <a:xfrm>
            <a:off x="7487203" y="60417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7496729" y="5541733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03" y="5264734"/>
                <a:ext cx="313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154" r="-3846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57" y="6365516"/>
                <a:ext cx="3085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000" r="-4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63" y="3812802"/>
                <a:ext cx="1006366" cy="280205"/>
              </a:xfrm>
              <a:prstGeom prst="rect">
                <a:avLst/>
              </a:prstGeom>
              <a:blipFill rotWithShape="0">
                <a:blip r:embed="rId5"/>
                <a:stretch>
                  <a:fillRect l="-1818" r="-121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/>
          <p:nvPr/>
        </p:nvCxnSpPr>
        <p:spPr>
          <a:xfrm>
            <a:off x="9064035" y="3749885"/>
            <a:ext cx="1078114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619071" y="313249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207" y="3294404"/>
                <a:ext cx="996491" cy="28014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99" y="2730085"/>
                <a:ext cx="1006366" cy="280718"/>
              </a:xfrm>
              <a:prstGeom prst="rect">
                <a:avLst/>
              </a:prstGeom>
              <a:blipFill rotWithShape="0">
                <a:blip r:embed="rId7"/>
                <a:stretch>
                  <a:fillRect l="-1818" r="-606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034" y="4567108"/>
                <a:ext cx="45807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895" r="-131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19" y="4228776"/>
                <a:ext cx="4630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895" r="-263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 flipV="1">
            <a:off x="7229911" y="6041785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538" y="5903825"/>
                <a:ext cx="31386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154" r="-384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2308957" y="802802"/>
            <a:ext cx="3789414" cy="3165146"/>
            <a:chOff x="2086736" y="5146499"/>
            <a:chExt cx="1509568" cy="1399170"/>
          </a:xfrm>
        </p:grpSpPr>
        <p:sp>
          <p:nvSpPr>
            <p:cNvPr id="31" name="정육면체 30"/>
            <p:cNvSpPr/>
            <p:nvPr/>
          </p:nvSpPr>
          <p:spPr>
            <a:xfrm>
              <a:off x="2089777" y="5149489"/>
              <a:ext cx="1506527" cy="1396180"/>
            </a:xfrm>
            <a:prstGeom prst="cube">
              <a:avLst>
                <a:gd name="adj" fmla="val 2982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 flipV="1">
              <a:off x="2086736" y="6133746"/>
              <a:ext cx="373982" cy="4000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457146" y="5146499"/>
              <a:ext cx="8224" cy="9760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469653" y="6122558"/>
              <a:ext cx="1124204" cy="62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직선 화살표 연결선 38"/>
          <p:cNvCxnSpPr/>
          <p:nvPr/>
        </p:nvCxnSpPr>
        <p:spPr>
          <a:xfrm>
            <a:off x="1178694" y="1131574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188220" y="631522"/>
            <a:ext cx="815" cy="501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94" y="354523"/>
                <a:ext cx="31386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1569" r="-39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8" y="1455305"/>
                <a:ext cx="30854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000" r="-40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/>
          <p:cNvCxnSpPr/>
          <p:nvPr/>
        </p:nvCxnSpPr>
        <p:spPr>
          <a:xfrm flipV="1">
            <a:off x="921402" y="1131574"/>
            <a:ext cx="257292" cy="2780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29" y="993614"/>
                <a:ext cx="313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1569" r="-392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3566022" y="405750"/>
            <a:ext cx="1640993" cy="1250844"/>
            <a:chOff x="2177208" y="716923"/>
            <a:chExt cx="1640993" cy="1250844"/>
          </a:xfrm>
        </p:grpSpPr>
        <p:grpSp>
          <p:nvGrpSpPr>
            <p:cNvPr id="13" name="그룹 12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08" y="1594716"/>
                  <a:ext cx="521938" cy="37305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/>
                <p:cNvSpPr/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4" name="직사각형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263" y="1176339"/>
                  <a:ext cx="521938" cy="37305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직사각형 54"/>
                <p:cNvSpPr/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729" y="716923"/>
                  <a:ext cx="521938" cy="37305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5351875" y="1569182"/>
            <a:ext cx="1262291" cy="1441621"/>
            <a:chOff x="2595409" y="586002"/>
            <a:chExt cx="1262291" cy="1441621"/>
          </a:xfrm>
        </p:grpSpPr>
        <p:grpSp>
          <p:nvGrpSpPr>
            <p:cNvPr id="67" name="그룹 66"/>
            <p:cNvGrpSpPr/>
            <p:nvPr/>
          </p:nvGrpSpPr>
          <p:grpSpPr>
            <a:xfrm>
              <a:off x="2595409" y="882181"/>
              <a:ext cx="813619" cy="833353"/>
              <a:chOff x="2691590" y="800099"/>
              <a:chExt cx="813619" cy="833353"/>
            </a:xfrm>
          </p:grpSpPr>
          <p:cxnSp>
            <p:nvCxnSpPr>
              <p:cNvPr id="71" name="직선 화살표 연결선 70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>
                <a:off x="2948690" y="1284748"/>
                <a:ext cx="556519" cy="2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/>
                <p:cNvSpPr/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8" name="직사각형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08" y="1654572"/>
                  <a:ext cx="521938" cy="37305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/>
                <p:cNvSpPr/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9" name="직사각형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762" y="1211850"/>
                  <a:ext cx="521938" cy="37305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직사각형 69"/>
                <p:cNvSpPr/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877" y="586002"/>
                  <a:ext cx="521938" cy="37305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그룹 73"/>
          <p:cNvGrpSpPr/>
          <p:nvPr/>
        </p:nvGrpSpPr>
        <p:grpSpPr>
          <a:xfrm>
            <a:off x="3056222" y="2364861"/>
            <a:ext cx="1601877" cy="1334782"/>
            <a:chOff x="2255505" y="808329"/>
            <a:chExt cx="1601877" cy="1334782"/>
          </a:xfrm>
        </p:grpSpPr>
        <p:grpSp>
          <p:nvGrpSpPr>
            <p:cNvPr id="75" name="그룹 74"/>
            <p:cNvGrpSpPr/>
            <p:nvPr/>
          </p:nvGrpSpPr>
          <p:grpSpPr>
            <a:xfrm>
              <a:off x="2595409" y="882181"/>
              <a:ext cx="744691" cy="833353"/>
              <a:chOff x="2691590" y="800099"/>
              <a:chExt cx="744691" cy="833353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flipH="1">
                <a:off x="2691590" y="1270613"/>
                <a:ext cx="267511" cy="3628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2948690" y="1276818"/>
                <a:ext cx="487591" cy="79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H="1" flipV="1">
                <a:off x="2946400" y="800099"/>
                <a:ext cx="0" cy="50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505" y="1770060"/>
                  <a:ext cx="521938" cy="37305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444" y="1134181"/>
                  <a:ext cx="521938" cy="37305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/>
                <p:cNvSpPr/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8" name="직사각형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83" y="808329"/>
                  <a:ext cx="521938" cy="373051"/>
                </a:xfrm>
                <a:prstGeom prst="rect">
                  <a:avLst/>
                </a:prstGeom>
                <a:blipFill>
                  <a:blip r:embed="rId2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532E93A-858E-49DF-A73E-D8E54B57C408}"/>
              </a:ext>
            </a:extLst>
          </p:cNvPr>
          <p:cNvCxnSpPr>
            <a:cxnSpLocks/>
          </p:cNvCxnSpPr>
          <p:nvPr/>
        </p:nvCxnSpPr>
        <p:spPr>
          <a:xfrm flipV="1">
            <a:off x="3650378" y="2364861"/>
            <a:ext cx="743114" cy="53122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51853A6-0174-46D6-A114-5B95FFF93153}"/>
              </a:ext>
            </a:extLst>
          </p:cNvPr>
          <p:cNvCxnSpPr>
            <a:cxnSpLocks/>
          </p:cNvCxnSpPr>
          <p:nvPr/>
        </p:nvCxnSpPr>
        <p:spPr>
          <a:xfrm>
            <a:off x="5626764" y="2347169"/>
            <a:ext cx="602163" cy="743477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FF6666-D5B2-4BBA-91DA-3ABC6A93226B}"/>
              </a:ext>
            </a:extLst>
          </p:cNvPr>
          <p:cNvCxnSpPr>
            <a:cxnSpLocks/>
          </p:cNvCxnSpPr>
          <p:nvPr/>
        </p:nvCxnSpPr>
        <p:spPr>
          <a:xfrm flipV="1">
            <a:off x="4259368" y="272185"/>
            <a:ext cx="290171" cy="77554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/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657EC5A7-2E12-490B-B14D-19D6BB7F5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584" y="122191"/>
                <a:ext cx="1556067" cy="385747"/>
              </a:xfrm>
              <a:prstGeom prst="rect">
                <a:avLst/>
              </a:prstGeom>
              <a:blipFill>
                <a:blip r:embed="rId23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/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CD9CE0B-2778-49ED-99B4-A3100EABD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469" y="2956334"/>
                <a:ext cx="1556067" cy="385747"/>
              </a:xfrm>
              <a:prstGeom prst="rect">
                <a:avLst/>
              </a:prstGeom>
              <a:blipFill>
                <a:blip r:embed="rId2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/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F383619-47B9-4958-AEA7-5E563EB03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353" y="1982893"/>
                <a:ext cx="1556067" cy="385747"/>
              </a:xfrm>
              <a:prstGeom prst="rect">
                <a:avLst/>
              </a:prstGeom>
              <a:blipFill>
                <a:blip r:embed="rId25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06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3" y="1353594"/>
            <a:ext cx="4858428" cy="4058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823" y="3382702"/>
                <a:ext cx="268255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62" y="1215094"/>
                <a:ext cx="2682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18" r="-4545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/>
          <p:cNvCxnSpPr/>
          <p:nvPr/>
        </p:nvCxnSpPr>
        <p:spPr>
          <a:xfrm>
            <a:off x="3311837" y="2048000"/>
            <a:ext cx="4919241" cy="2946402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4653022" y="1689979"/>
            <a:ext cx="2614417" cy="3721831"/>
          </a:xfrm>
          <a:prstGeom prst="line">
            <a:avLst/>
          </a:prstGeom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61" y="1728295"/>
                <a:ext cx="268255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33" y="5037108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32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3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26E65B15-652C-471C-B503-9BD1A7ECA9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51443" y="687786"/>
            <a:ext cx="4063469" cy="5541962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86471E-9C3A-40C3-8F27-66A11AC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52" y="687786"/>
            <a:ext cx="3835307" cy="530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69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77" y="3655619"/>
            <a:ext cx="2495898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8" y="70520"/>
            <a:ext cx="3583171" cy="46166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52757" y="4687125"/>
            <a:ext cx="4539243" cy="2102296"/>
          </a:xfrm>
          <a:prstGeom prst="rect">
            <a:avLst/>
          </a:prstGeom>
          <a:blipFill dpi="0" rotWithShape="1">
            <a:blip r:embed="rId4">
              <a:alphaModFix amt="3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위로 구부러진 화살표 6"/>
          <p:cNvSpPr/>
          <p:nvPr/>
        </p:nvSpPr>
        <p:spPr>
          <a:xfrm rot="13054116">
            <a:off x="7317653" y="3024640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 rot="13054116">
            <a:off x="4314549" y="1936862"/>
            <a:ext cx="192012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6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" y="0"/>
            <a:ext cx="11867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7050" y="401548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97201" y="3851657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76" y="3460392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8046" r="-1379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21" y="4526701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593" r="-120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3357050" y="496368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55" y="480370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143994" y="168795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7" idx="3"/>
          </p:cNvCxnSpPr>
          <p:nvPr/>
        </p:nvCxnSpPr>
        <p:spPr>
          <a:xfrm>
            <a:off x="6663994" y="186795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8" y="1742979"/>
                <a:ext cx="1422890" cy="276999"/>
              </a:xfrm>
              <a:prstGeom prst="rect">
                <a:avLst/>
              </a:prstGeom>
              <a:blipFill>
                <a:blip r:embed="rId2"/>
                <a:stretch>
                  <a:fillRect r="-472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/>
          <p:cNvCxnSpPr/>
          <p:nvPr/>
        </p:nvCxnSpPr>
        <p:spPr>
          <a:xfrm flipH="1" flipV="1">
            <a:off x="3603935" y="1867951"/>
            <a:ext cx="540000" cy="1415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77" y="1742980"/>
                <a:ext cx="878126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85" y="2129248"/>
                <a:ext cx="35003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/>
          <p:nvPr/>
        </p:nvCxnSpPr>
        <p:spPr>
          <a:xfrm>
            <a:off x="5133993" y="156171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934" y="1105571"/>
                <a:ext cx="534826" cy="276999"/>
              </a:xfrm>
              <a:prstGeom prst="rect">
                <a:avLst/>
              </a:prstGeom>
              <a:blipFill>
                <a:blip r:embed="rId5"/>
                <a:stretch>
                  <a:fillRect l="-804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73B5ABD-0883-48E6-BDC5-83CAA9096A99}"/>
              </a:ext>
            </a:extLst>
          </p:cNvPr>
          <p:cNvSpPr/>
          <p:nvPr/>
        </p:nvSpPr>
        <p:spPr>
          <a:xfrm>
            <a:off x="4143994" y="3329181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411F40-CE23-4392-9E83-1FF387794B05}"/>
              </a:ext>
            </a:extLst>
          </p:cNvPr>
          <p:cNvCxnSpPr>
            <a:stCxn id="10" idx="3"/>
          </p:cNvCxnSpPr>
          <p:nvPr/>
        </p:nvCxnSpPr>
        <p:spPr>
          <a:xfrm>
            <a:off x="6663994" y="3509181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00AD8-1DD5-4F13-878F-7E137FA617F7}"/>
                  </a:ext>
                </a:extLst>
              </p:cNvPr>
              <p:cNvSpPr txBox="1"/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00AD8-1DD5-4F13-878F-7E137FA6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71" y="3366623"/>
                <a:ext cx="1414041" cy="276999"/>
              </a:xfrm>
              <a:prstGeom prst="rect">
                <a:avLst/>
              </a:prstGeom>
              <a:blipFill>
                <a:blip r:embed="rId6"/>
                <a:stretch>
                  <a:fillRect r="-431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532481-992C-4A00-8B1F-1ADB5D7E92A3}"/>
              </a:ext>
            </a:extLst>
          </p:cNvPr>
          <p:cNvCxnSpPr>
            <a:cxnSpLocks/>
          </p:cNvCxnSpPr>
          <p:nvPr/>
        </p:nvCxnSpPr>
        <p:spPr>
          <a:xfrm flipV="1">
            <a:off x="3633974" y="3509181"/>
            <a:ext cx="540000" cy="141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ABB62-9F33-4065-BB93-A84A7CD24042}"/>
                  </a:ext>
                </a:extLst>
              </p:cNvPr>
              <p:cNvSpPr txBox="1"/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𝑞𝐴</m:t>
                          </m:r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ABB62-9F33-4065-BB93-A84A7CD2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1" y="3372486"/>
                <a:ext cx="869277" cy="276999"/>
              </a:xfrm>
              <a:prstGeom prst="rect">
                <a:avLst/>
              </a:prstGeom>
              <a:blipFill>
                <a:blip r:embed="rId7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4B3EB9-C3C5-4C38-B7FC-6983B1F59A90}"/>
                  </a:ext>
                </a:extLst>
              </p:cNvPr>
              <p:cNvSpPr txBox="1"/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4B3EB9-C3C5-4C38-B7FC-6983B1F5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977" y="3788063"/>
                <a:ext cx="350031" cy="276999"/>
              </a:xfrm>
              <a:prstGeom prst="rect">
                <a:avLst/>
              </a:prstGeom>
              <a:blipFill>
                <a:blip r:embed="rId8"/>
                <a:stretch>
                  <a:fillRect l="-12281" r="-526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B3214-3E7D-4D62-9A74-2612AF04B1DD}"/>
                  </a:ext>
                </a:extLst>
              </p:cNvPr>
              <p:cNvSpPr txBox="1"/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B3214-3E7D-4D62-9A74-2612AF04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97" y="2937225"/>
                <a:ext cx="226792" cy="276999"/>
              </a:xfrm>
              <a:prstGeom prst="rect">
                <a:avLst/>
              </a:prstGeom>
              <a:blipFill>
                <a:blip r:embed="rId9"/>
                <a:stretch>
                  <a:fillRect l="-18919" r="-18919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81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1056" y="1097889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041056" y="541712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81207" y="93406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542801"/>
                <a:ext cx="53559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955" r="-1250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1609110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778" r="-13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/>
          <p:cNvGrpSpPr/>
          <p:nvPr/>
        </p:nvGrpSpPr>
        <p:grpSpPr>
          <a:xfrm>
            <a:off x="2829140" y="786738"/>
            <a:ext cx="211915" cy="982302"/>
            <a:chOff x="3145134" y="3838559"/>
            <a:chExt cx="211915" cy="982302"/>
          </a:xfrm>
        </p:grpSpPr>
        <p:cxnSp>
          <p:nvCxnSpPr>
            <p:cNvPr id="13" name="직선 연결선 12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3041053" y="2128095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1968110"/>
                <a:ext cx="21557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333" r="-2778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/>
          <p:nvPr/>
        </p:nvCxnSpPr>
        <p:spPr>
          <a:xfrm>
            <a:off x="8081056" y="1291886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900621"/>
                <a:ext cx="500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415" r="-122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1584134"/>
                <a:ext cx="2155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1428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/>
          <p:cNvSpPr/>
          <p:nvPr/>
        </p:nvSpPr>
        <p:spPr>
          <a:xfrm>
            <a:off x="3041056" y="3734094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3041056" y="3177917"/>
            <a:ext cx="0" cy="13889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981207" y="357027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82" y="3179006"/>
                <a:ext cx="53559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55" r="-125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927" y="4245315"/>
                <a:ext cx="55265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778" r="-13333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2829140" y="3422943"/>
            <a:ext cx="211915" cy="982302"/>
            <a:chOff x="3145134" y="3838559"/>
            <a:chExt cx="211915" cy="982302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3145136" y="3838559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3145136" y="3951023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3145135" y="4063487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145134" y="4175951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45136" y="4283940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3145136" y="4396404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145135" y="4508868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3145134" y="4621332"/>
              <a:ext cx="211913" cy="199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>
            <a:off x="3041053" y="4764300"/>
            <a:ext cx="511868" cy="1266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58" y="4604315"/>
                <a:ext cx="21557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333" r="-2778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/>
          <p:nvPr/>
        </p:nvCxnSpPr>
        <p:spPr>
          <a:xfrm>
            <a:off x="8081056" y="3928091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019" y="3536826"/>
                <a:ext cx="50097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415" r="-122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41" y="4220339"/>
                <a:ext cx="21557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000" r="-14286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/>
          <p:cNvCxnSpPr/>
          <p:nvPr/>
        </p:nvCxnSpPr>
        <p:spPr>
          <a:xfrm>
            <a:off x="3725175" y="3734094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611501" y="3718049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977711" y="3723365"/>
            <a:ext cx="0" cy="359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5" y="3770123"/>
                <a:ext cx="34086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0714" r="-3571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2" y="3766110"/>
                <a:ext cx="3461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526" r="-350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67" y="3762100"/>
                <a:ext cx="278923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010" y="3770120"/>
                <a:ext cx="479810" cy="300788"/>
              </a:xfrm>
              <a:prstGeom prst="rect">
                <a:avLst/>
              </a:prstGeom>
              <a:blipFill rotWithShape="0">
                <a:blip r:embed="rId15"/>
                <a:stretch>
                  <a:fillRect l="-759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10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559968" y="3729789"/>
            <a:ext cx="31041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82" y="3882420"/>
                <a:ext cx="304955" cy="291426"/>
              </a:xfrm>
              <a:prstGeom prst="rect">
                <a:avLst/>
              </a:prstGeom>
              <a:blipFill rotWithShape="0">
                <a:blip r:embed="rId2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330" y="3882420"/>
                <a:ext cx="310277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6000" t="-2083" r="-400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56" y="3324960"/>
                <a:ext cx="31348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725" r="-3922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20090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097" y="3338524"/>
                <a:ext cx="297069" cy="291426"/>
              </a:xfrm>
              <a:prstGeom prst="rect">
                <a:avLst/>
              </a:prstGeom>
              <a:blipFill rotWithShape="0">
                <a:blip r:embed="rId5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>
            <a:off x="7866607" y="3729789"/>
            <a:ext cx="1132092" cy="0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14" y="3338524"/>
                <a:ext cx="297069" cy="291426"/>
              </a:xfrm>
              <a:prstGeom prst="rect">
                <a:avLst/>
              </a:prstGeom>
              <a:blipFill rotWithShape="0">
                <a:blip r:embed="rId6"/>
                <a:stretch>
                  <a:fillRect l="-22449" t="-2128" r="-408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4695" y="26588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/>
              <a:t>Beam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253324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56554" y="2947220"/>
            <a:ext cx="6698944" cy="868102"/>
            <a:chOff x="4354243" y="4213311"/>
            <a:chExt cx="2562323" cy="868102"/>
          </a:xfrm>
        </p:grpSpPr>
        <p:sp>
          <p:nvSpPr>
            <p:cNvPr id="5" name="직사각형 4"/>
            <p:cNvSpPr/>
            <p:nvPr/>
          </p:nvSpPr>
          <p:spPr>
            <a:xfrm>
              <a:off x="4395257" y="4320791"/>
              <a:ext cx="2482875" cy="661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4354243" y="4213311"/>
              <a:ext cx="2562323" cy="868102"/>
            </a:xfrm>
            <a:prstGeom prst="cub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>
            <a:off x="6106026" y="1792677"/>
            <a:ext cx="7569" cy="108115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6865" y="1420869"/>
            <a:ext cx="1375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/>
              <a:t>applied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61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333</Words>
  <Application>Microsoft Office PowerPoint</Application>
  <PresentationFormat>와이드스크린</PresentationFormat>
  <Paragraphs>208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Bar</vt:lpstr>
      <vt:lpstr>PowerPoint 프레젠테이션</vt:lpstr>
      <vt:lpstr>PowerPoint 프레젠테이션</vt:lpstr>
      <vt:lpstr>PowerPoint 프레젠테이션</vt:lpstr>
      <vt:lpstr>PowerPoint 프레젠테이션</vt:lpstr>
      <vt:lpstr>Beam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Shell</vt:lpstr>
      <vt:lpstr>PowerPoint 프레젠테이션</vt:lpstr>
      <vt:lpstr>Composite Shell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Continuum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KimMinseok</cp:lastModifiedBy>
  <cp:revision>93</cp:revision>
  <dcterms:created xsi:type="dcterms:W3CDTF">2022-06-07T02:56:47Z</dcterms:created>
  <dcterms:modified xsi:type="dcterms:W3CDTF">2023-02-26T10:00:53Z</dcterms:modified>
</cp:coreProperties>
</file>