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86739" autoAdjust="0"/>
  </p:normalViewPr>
  <p:slideViewPr>
    <p:cSldViewPr snapToGrid="0">
      <p:cViewPr varScale="1">
        <p:scale>
          <a:sx n="53" d="100"/>
          <a:sy n="53" d="100"/>
        </p:scale>
        <p:origin x="60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9EE88-7DDB-43CC-B064-A4C95B3FAA54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ABF07-5B59-48C8-884B-62AC4816F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 어떻게 성장하겠다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ABF07-5B59-48C8-884B-62AC4816F9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2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성과란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내가 어떻게 성장했다 바뀌었다가 아니다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성과는 실제 결과가 있어야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나에게 성과란 해석개발자로 성장이다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ABF07-5B59-48C8-884B-62AC4816F9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4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0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A15C-A1DB-4955-B775-C7FE9B7F20D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74B5-DF03-4690-BF64-252D38183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71" y="0"/>
            <a:ext cx="708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6" y="0"/>
            <a:ext cx="11708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Office PowerPoint</Application>
  <PresentationFormat>와이드스크린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</cp:revision>
  <dcterms:created xsi:type="dcterms:W3CDTF">2022-08-05T07:18:46Z</dcterms:created>
  <dcterms:modified xsi:type="dcterms:W3CDTF">2022-08-05T08:46:35Z</dcterms:modified>
</cp:coreProperties>
</file>