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1" r:id="rId6"/>
    <p:sldId id="263" r:id="rId7"/>
    <p:sldId id="262" r:id="rId8"/>
    <p:sldId id="264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2" y="50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58346-956D-4D65-83E8-0E2C04844E00}" type="datetimeFigureOut">
              <a:rPr lang="ko-KR" altLang="en-US" smtClean="0"/>
              <a:t>2018-01-27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FD6AD-FF7F-4E1B-996D-14F15D601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7213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58346-956D-4D65-83E8-0E2C04844E00}" type="datetimeFigureOut">
              <a:rPr lang="ko-KR" altLang="en-US" smtClean="0"/>
              <a:t>2018-01-27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FD6AD-FF7F-4E1B-996D-14F15D601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541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58346-956D-4D65-83E8-0E2C04844E00}" type="datetimeFigureOut">
              <a:rPr lang="ko-KR" altLang="en-US" smtClean="0"/>
              <a:t>2018-01-27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FD6AD-FF7F-4E1B-996D-14F15D601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422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58346-956D-4D65-83E8-0E2C04844E00}" type="datetimeFigureOut">
              <a:rPr lang="ko-KR" altLang="en-US" smtClean="0"/>
              <a:t>2018-01-27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FD6AD-FF7F-4E1B-996D-14F15D601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3556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58346-956D-4D65-83E8-0E2C04844E00}" type="datetimeFigureOut">
              <a:rPr lang="ko-KR" altLang="en-US" smtClean="0"/>
              <a:t>2018-01-27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FD6AD-FF7F-4E1B-996D-14F15D601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690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58346-956D-4D65-83E8-0E2C04844E00}" type="datetimeFigureOut">
              <a:rPr lang="ko-KR" altLang="en-US" smtClean="0"/>
              <a:t>2018-01-27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FD6AD-FF7F-4E1B-996D-14F15D601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8348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58346-956D-4D65-83E8-0E2C04844E00}" type="datetimeFigureOut">
              <a:rPr lang="ko-KR" altLang="en-US" smtClean="0"/>
              <a:t>2018-01-27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FD6AD-FF7F-4E1B-996D-14F15D601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452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58346-956D-4D65-83E8-0E2C04844E00}" type="datetimeFigureOut">
              <a:rPr lang="ko-KR" altLang="en-US" smtClean="0"/>
              <a:t>2018-01-27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FD6AD-FF7F-4E1B-996D-14F15D601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8365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58346-956D-4D65-83E8-0E2C04844E00}" type="datetimeFigureOut">
              <a:rPr lang="ko-KR" altLang="en-US" smtClean="0"/>
              <a:t>2018-01-27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FD6AD-FF7F-4E1B-996D-14F15D601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5583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58346-956D-4D65-83E8-0E2C04844E00}" type="datetimeFigureOut">
              <a:rPr lang="ko-KR" altLang="en-US" smtClean="0"/>
              <a:t>2018-01-27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FD6AD-FF7F-4E1B-996D-14F15D601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4091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58346-956D-4D65-83E8-0E2C04844E00}" type="datetimeFigureOut">
              <a:rPr lang="ko-KR" altLang="en-US" smtClean="0"/>
              <a:t>2018-01-27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FD6AD-FF7F-4E1B-996D-14F15D601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6185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E58346-956D-4D65-83E8-0E2C04844E00}" type="datetimeFigureOut">
              <a:rPr lang="ko-KR" altLang="en-US" smtClean="0"/>
              <a:t>2018-01-27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CFD6AD-FF7F-4E1B-996D-14F15D601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6002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Project DT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 smtClean="0"/>
              <a:t>파티구성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0407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파티구성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파티 구성의 메인 화면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홈</a:t>
            </a:r>
            <a:r>
              <a:rPr lang="en-US" altLang="ko-KR" dirty="0" smtClean="0"/>
              <a:t>: </a:t>
            </a:r>
            <a:r>
              <a:rPr lang="ko-KR" altLang="en-US" dirty="0" smtClean="0"/>
              <a:t>마을 메인 화면으로 돌아가기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전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이전 화면으로 돌아가기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홈</a:t>
            </a:r>
            <a:r>
              <a:rPr lang="en-US" altLang="ko-KR" dirty="0" smtClean="0"/>
              <a:t>,</a:t>
            </a:r>
            <a:r>
              <a:rPr lang="ko-KR" altLang="en-US" dirty="0" smtClean="0"/>
              <a:t>전 버튼은 마을 메인 화면을 제외한 모든 화면에 있음</a:t>
            </a:r>
            <a:r>
              <a:rPr lang="en-US" altLang="ko-KR" smtClean="0"/>
              <a:t>)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파티 생성</a:t>
            </a:r>
            <a:r>
              <a:rPr lang="en-US" altLang="ko-KR" dirty="0" smtClean="0"/>
              <a:t>: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파티 참가</a:t>
            </a:r>
            <a:r>
              <a:rPr lang="en-US" altLang="ko-KR" dirty="0" smtClean="0"/>
              <a:t>: </a:t>
            </a:r>
            <a:r>
              <a:rPr lang="ko-KR" altLang="en-US" dirty="0" smtClean="0"/>
              <a:t>다른 모집중인 파티 참가</a:t>
            </a:r>
            <a:endParaRPr lang="en-US" altLang="ko-KR" dirty="0" smtClean="0"/>
          </a:p>
          <a:p>
            <a:r>
              <a:rPr lang="ko-KR" altLang="en-US" dirty="0" smtClean="0"/>
              <a:t>추후 기획 예정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6714930" y="679149"/>
            <a:ext cx="3158118" cy="55857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6714930" y="2057400"/>
            <a:ext cx="31581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081157" y="906610"/>
            <a:ext cx="24256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 smtClean="0"/>
              <a:t>파티구성</a:t>
            </a:r>
            <a:r>
              <a:rPr lang="ko-KR" altLang="en-US" dirty="0" smtClean="0"/>
              <a:t> 화면의 배경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수많은 캐릭터들과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게시판 모습</a:t>
            </a:r>
            <a:endParaRPr lang="en-US" altLang="ko-KR" dirty="0" smtClean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7274556" y="2621245"/>
            <a:ext cx="2038865" cy="1173892"/>
          </a:xfrm>
          <a:prstGeom prst="roundRect">
            <a:avLst/>
          </a:prstGeom>
          <a:ln w="12700">
            <a:solidFill>
              <a:srgbClr val="92D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파티 생성</a:t>
            </a:r>
            <a:endParaRPr lang="ko-KR" altLang="en-US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7274556" y="4529721"/>
            <a:ext cx="2038865" cy="1173892"/>
          </a:xfrm>
          <a:prstGeom prst="roundRect">
            <a:avLst/>
          </a:prstGeom>
          <a:ln w="12700">
            <a:solidFill>
              <a:srgbClr val="92D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파티 참가</a:t>
            </a:r>
            <a:endParaRPr lang="ko-KR" altLang="en-US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6714930" y="2057400"/>
            <a:ext cx="366227" cy="389238"/>
          </a:xfrm>
          <a:prstGeom prst="roundRect">
            <a:avLst/>
          </a:prstGeom>
          <a:ln w="12700">
            <a:solidFill>
              <a:srgbClr val="92D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홈</a:t>
            </a:r>
            <a:endParaRPr lang="ko-KR" altLang="en-US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9506821" y="2057400"/>
            <a:ext cx="366227" cy="389238"/>
          </a:xfrm>
          <a:prstGeom prst="roundRect">
            <a:avLst/>
          </a:prstGeom>
          <a:ln w="12700">
            <a:solidFill>
              <a:srgbClr val="92D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전</a:t>
            </a:r>
            <a:endParaRPr lang="ko-KR" altLang="en-US" dirty="0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10453816" y="3615321"/>
            <a:ext cx="1223319" cy="914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button</a:t>
            </a:r>
            <a:endParaRPr lang="ko-KR" altLang="en-US" dirty="0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4886129" y="3615321"/>
            <a:ext cx="1223319" cy="914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string</a:t>
            </a:r>
            <a:endParaRPr lang="ko-KR" altLang="en-US" dirty="0"/>
          </a:p>
        </p:txBody>
      </p:sp>
      <p:cxnSp>
        <p:nvCxnSpPr>
          <p:cNvPr id="30" name="꺾인 연결선 29"/>
          <p:cNvCxnSpPr>
            <a:stCxn id="22" idx="3"/>
            <a:endCxn id="27" idx="0"/>
          </p:cNvCxnSpPr>
          <p:nvPr/>
        </p:nvCxnSpPr>
        <p:spPr>
          <a:xfrm>
            <a:off x="9873048" y="2252019"/>
            <a:ext cx="1192428" cy="136330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꺾인 연결선 31"/>
          <p:cNvCxnSpPr>
            <a:stCxn id="18" idx="3"/>
            <a:endCxn id="27" idx="0"/>
          </p:cNvCxnSpPr>
          <p:nvPr/>
        </p:nvCxnSpPr>
        <p:spPr>
          <a:xfrm>
            <a:off x="9313421" y="3208191"/>
            <a:ext cx="1752055" cy="40713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stCxn id="19" idx="3"/>
            <a:endCxn id="27" idx="2"/>
          </p:cNvCxnSpPr>
          <p:nvPr/>
        </p:nvCxnSpPr>
        <p:spPr>
          <a:xfrm flipV="1">
            <a:off x="9313421" y="4529721"/>
            <a:ext cx="1752055" cy="5869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꺾인 연결선 37"/>
          <p:cNvCxnSpPr>
            <a:stCxn id="21" idx="2"/>
            <a:endCxn id="27" idx="1"/>
          </p:cNvCxnSpPr>
          <p:nvPr/>
        </p:nvCxnSpPr>
        <p:spPr>
          <a:xfrm rot="16200000" flipH="1">
            <a:off x="7862989" y="1481693"/>
            <a:ext cx="1625883" cy="355577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3586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파티구성</a:t>
            </a:r>
            <a:r>
              <a:rPr lang="en-US" altLang="ko-KR" dirty="0" smtClean="0"/>
              <a:t>-</a:t>
            </a:r>
            <a:r>
              <a:rPr lang="ko-KR" altLang="en-US" dirty="0" smtClean="0"/>
              <a:t>생성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 smtClean="0"/>
              <a:t>현재 마을에서 진입 가능한 모험 지역들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후에는 지역별 </a:t>
            </a:r>
            <a:r>
              <a:rPr lang="ko-KR" altLang="en-US" dirty="0" err="1" smtClean="0"/>
              <a:t>렙제도</a:t>
            </a:r>
            <a:r>
              <a:rPr lang="ko-KR" altLang="en-US" dirty="0" smtClean="0"/>
              <a:t> 표기 예정</a:t>
            </a:r>
            <a:endParaRPr lang="en-US" altLang="ko-KR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6714930" y="679149"/>
            <a:ext cx="3158118" cy="55857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6714930" y="2057400"/>
            <a:ext cx="31581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040280" y="906610"/>
            <a:ext cx="25074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파티 구성 화면의 배경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수많은 캐릭터들과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게시판 모습</a:t>
            </a:r>
            <a:endParaRPr lang="en-US" altLang="ko-KR" dirty="0" smtClean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7317805" y="2693945"/>
            <a:ext cx="1952367" cy="45720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목적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7040280" y="3530374"/>
            <a:ext cx="942185" cy="425100"/>
          </a:xfrm>
          <a:prstGeom prst="roundRect">
            <a:avLst/>
          </a:prstGeom>
          <a:ln>
            <a:solidFill>
              <a:srgbClr val="92D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</a:t>
            </a:r>
            <a:r>
              <a:rPr lang="ko-KR" altLang="en-US" dirty="0" smtClean="0"/>
              <a:t>숲</a:t>
            </a:r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8605513" y="3530374"/>
            <a:ext cx="942185" cy="425100"/>
          </a:xfrm>
          <a:prstGeom prst="roundRect">
            <a:avLst/>
          </a:prstGeom>
          <a:ln>
            <a:solidFill>
              <a:srgbClr val="92D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</a:t>
            </a:r>
            <a:r>
              <a:rPr lang="ko-KR" altLang="en-US" dirty="0" smtClean="0"/>
              <a:t>숲</a:t>
            </a:r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6714930" y="2057400"/>
            <a:ext cx="366227" cy="38923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홈</a:t>
            </a:r>
            <a:endParaRPr lang="ko-KR" altLang="en-US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9506821" y="2057400"/>
            <a:ext cx="366227" cy="38923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전</a:t>
            </a:r>
            <a:endParaRPr lang="ko-KR" altLang="en-US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10453816" y="3615321"/>
            <a:ext cx="1223319" cy="914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button</a:t>
            </a:r>
            <a:endParaRPr lang="ko-KR" altLang="en-US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4886129" y="3615321"/>
            <a:ext cx="1223319" cy="914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string</a:t>
            </a:r>
            <a:endParaRPr lang="ko-KR" altLang="en-US" dirty="0"/>
          </a:p>
        </p:txBody>
      </p:sp>
      <p:cxnSp>
        <p:nvCxnSpPr>
          <p:cNvPr id="8" name="꺾인 연결선 7"/>
          <p:cNvCxnSpPr>
            <a:stCxn id="3" idx="1"/>
            <a:endCxn id="19" idx="0"/>
          </p:cNvCxnSpPr>
          <p:nvPr/>
        </p:nvCxnSpPr>
        <p:spPr>
          <a:xfrm rot="10800000" flipV="1">
            <a:off x="5497789" y="2922545"/>
            <a:ext cx="1820016" cy="69277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꺾인 연결선 9"/>
          <p:cNvCxnSpPr>
            <a:stCxn id="11" idx="3"/>
            <a:endCxn id="18" idx="1"/>
          </p:cNvCxnSpPr>
          <p:nvPr/>
        </p:nvCxnSpPr>
        <p:spPr>
          <a:xfrm>
            <a:off x="9547698" y="3742924"/>
            <a:ext cx="906118" cy="32959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꺾인 연결선 20"/>
          <p:cNvCxnSpPr>
            <a:stCxn id="4" idx="2"/>
            <a:endCxn id="18" idx="1"/>
          </p:cNvCxnSpPr>
          <p:nvPr/>
        </p:nvCxnSpPr>
        <p:spPr>
          <a:xfrm rot="16200000" flipH="1">
            <a:off x="8924071" y="2542775"/>
            <a:ext cx="117047" cy="294244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6216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파티구성</a:t>
            </a:r>
            <a:r>
              <a:rPr lang="en-US" altLang="ko-KR" dirty="0" smtClean="0"/>
              <a:t>-</a:t>
            </a:r>
            <a:r>
              <a:rPr lang="ko-KR" altLang="en-US" dirty="0" smtClean="0"/>
              <a:t>생성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 smtClean="0"/>
              <a:t>수렵</a:t>
            </a:r>
            <a:r>
              <a:rPr lang="en-US" altLang="ko-KR" dirty="0" smtClean="0"/>
              <a:t>: </a:t>
            </a:r>
            <a:r>
              <a:rPr lang="ko-KR" altLang="en-US" dirty="0" smtClean="0"/>
              <a:t>특정 몬스터 처치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늑대왕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거대곰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ko-KR" altLang="en-US" dirty="0" smtClean="0"/>
              <a:t>채집</a:t>
            </a:r>
            <a:r>
              <a:rPr lang="en-US" altLang="ko-KR" dirty="0" smtClean="0"/>
              <a:t>: </a:t>
            </a:r>
            <a:r>
              <a:rPr lang="ko-KR" altLang="en-US" dirty="0" smtClean="0"/>
              <a:t>추후 기획 예정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횡단</a:t>
            </a:r>
            <a:r>
              <a:rPr lang="en-US" altLang="ko-KR" dirty="0" smtClean="0"/>
              <a:t>: </a:t>
            </a:r>
            <a:r>
              <a:rPr lang="ko-KR" altLang="en-US" dirty="0" smtClean="0"/>
              <a:t>지역 넘어 위치 이동</a:t>
            </a:r>
            <a:endParaRPr lang="en-US" altLang="ko-KR" dirty="0" smtClean="0"/>
          </a:p>
          <a:p>
            <a:r>
              <a:rPr lang="ko-KR" altLang="en-US" dirty="0" smtClean="0"/>
              <a:t>추후 기획 예정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탐험</a:t>
            </a:r>
            <a:r>
              <a:rPr lang="en-US" altLang="ko-KR" dirty="0" smtClean="0"/>
              <a:t>: </a:t>
            </a:r>
            <a:r>
              <a:rPr lang="ko-KR" altLang="en-US" dirty="0" smtClean="0"/>
              <a:t>지역 무한 배회</a:t>
            </a:r>
            <a:r>
              <a:rPr lang="en-US" altLang="ko-KR" dirty="0" smtClean="0"/>
              <a:t>(</a:t>
            </a:r>
            <a:r>
              <a:rPr lang="ko-KR" altLang="en-US" dirty="0" smtClean="0"/>
              <a:t>탐험 중단할 때까지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이 또한 추후 기획 예정</a:t>
            </a:r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6714930" y="679149"/>
            <a:ext cx="3158118" cy="55857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6714930" y="2057400"/>
            <a:ext cx="31581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040280" y="906610"/>
            <a:ext cx="25074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파티 구성 화면의 배경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수많은 캐릭터들과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게시판 모습</a:t>
            </a:r>
            <a:endParaRPr lang="en-US" altLang="ko-KR" dirty="0" smtClean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7040280" y="3587420"/>
            <a:ext cx="942185" cy="425100"/>
          </a:xfrm>
          <a:prstGeom prst="roundRect">
            <a:avLst/>
          </a:prstGeom>
          <a:ln>
            <a:solidFill>
              <a:srgbClr val="92D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수렵</a:t>
            </a:r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8605513" y="3587420"/>
            <a:ext cx="942185" cy="425100"/>
          </a:xfrm>
          <a:prstGeom prst="roundRect">
            <a:avLst/>
          </a:prstGeom>
          <a:ln>
            <a:solidFill>
              <a:srgbClr val="92D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채집</a:t>
            </a:r>
            <a:endParaRPr lang="ko-KR" altLang="en-US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7040280" y="4391749"/>
            <a:ext cx="942185" cy="425100"/>
          </a:xfrm>
          <a:prstGeom prst="roundRect">
            <a:avLst/>
          </a:prstGeom>
          <a:ln>
            <a:solidFill>
              <a:srgbClr val="92D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횡단</a:t>
            </a:r>
            <a:endParaRPr lang="ko-KR" altLang="en-US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8605513" y="4391749"/>
            <a:ext cx="942185" cy="425100"/>
          </a:xfrm>
          <a:prstGeom prst="roundRect">
            <a:avLst/>
          </a:prstGeom>
          <a:ln>
            <a:solidFill>
              <a:srgbClr val="92D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탐험</a:t>
            </a:r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6714930" y="2057400"/>
            <a:ext cx="366227" cy="38923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홈</a:t>
            </a:r>
            <a:endParaRPr lang="ko-KR" altLang="en-US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9506821" y="2057400"/>
            <a:ext cx="366227" cy="38923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전</a:t>
            </a:r>
            <a:endParaRPr lang="ko-KR" altLang="en-US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10453816" y="3615321"/>
            <a:ext cx="1223319" cy="914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button</a:t>
            </a:r>
            <a:endParaRPr lang="ko-KR" altLang="en-US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4886129" y="3615321"/>
            <a:ext cx="1223319" cy="914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string</a:t>
            </a:r>
            <a:endParaRPr lang="ko-KR" altLang="en-US" dirty="0"/>
          </a:p>
        </p:txBody>
      </p:sp>
      <p:cxnSp>
        <p:nvCxnSpPr>
          <p:cNvPr id="8" name="꺾인 연결선 7"/>
          <p:cNvCxnSpPr>
            <a:stCxn id="11" idx="2"/>
            <a:endCxn id="20" idx="1"/>
          </p:cNvCxnSpPr>
          <p:nvPr/>
        </p:nvCxnSpPr>
        <p:spPr>
          <a:xfrm rot="16200000" flipH="1">
            <a:off x="9735211" y="3353915"/>
            <a:ext cx="60001" cy="13772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꺾인 연결선 9"/>
          <p:cNvCxnSpPr>
            <a:stCxn id="4" idx="0"/>
            <a:endCxn id="20" idx="0"/>
          </p:cNvCxnSpPr>
          <p:nvPr/>
        </p:nvCxnSpPr>
        <p:spPr>
          <a:xfrm rot="16200000" flipH="1">
            <a:off x="9274473" y="1824319"/>
            <a:ext cx="27901" cy="3554103"/>
          </a:xfrm>
          <a:prstGeom prst="bentConnector3">
            <a:avLst>
              <a:gd name="adj1" fmla="val -81932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꺾인 연결선 22"/>
          <p:cNvCxnSpPr>
            <a:stCxn id="13" idx="2"/>
            <a:endCxn id="20" idx="2"/>
          </p:cNvCxnSpPr>
          <p:nvPr/>
        </p:nvCxnSpPr>
        <p:spPr>
          <a:xfrm rot="5400000" flipH="1" flipV="1">
            <a:off x="9927477" y="3678850"/>
            <a:ext cx="287128" cy="1988870"/>
          </a:xfrm>
          <a:prstGeom prst="bentConnector3">
            <a:avLst>
              <a:gd name="adj1" fmla="val -7961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꺾인 연결선 26"/>
          <p:cNvCxnSpPr>
            <a:endCxn id="21" idx="0"/>
          </p:cNvCxnSpPr>
          <p:nvPr/>
        </p:nvCxnSpPr>
        <p:spPr>
          <a:xfrm rot="10800000" flipV="1">
            <a:off x="5497789" y="2979591"/>
            <a:ext cx="1820016" cy="63573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모서리가 둥근 직사각형 27"/>
          <p:cNvSpPr/>
          <p:nvPr/>
        </p:nvSpPr>
        <p:spPr>
          <a:xfrm>
            <a:off x="7317805" y="2693945"/>
            <a:ext cx="1952367" cy="45720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목표</a:t>
            </a:r>
            <a:endParaRPr lang="ko-KR" altLang="en-US" dirty="0"/>
          </a:p>
        </p:txBody>
      </p:sp>
      <p:cxnSp>
        <p:nvCxnSpPr>
          <p:cNvPr id="29" name="꺾인 연결선 28"/>
          <p:cNvCxnSpPr/>
          <p:nvPr/>
        </p:nvCxnSpPr>
        <p:spPr>
          <a:xfrm rot="5400000" flipH="1" flipV="1">
            <a:off x="8822980" y="2760914"/>
            <a:ext cx="319228" cy="294244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7938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파티구성</a:t>
            </a:r>
            <a:r>
              <a:rPr lang="en-US" altLang="ko-KR" dirty="0" smtClean="0"/>
              <a:t>-</a:t>
            </a:r>
            <a:r>
              <a:rPr lang="ko-KR" altLang="en-US" dirty="0" smtClean="0"/>
              <a:t>생성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half" idx="2"/>
          </p:nvPr>
        </p:nvSpPr>
        <p:spPr>
          <a:xfrm>
            <a:off x="556054" y="2057400"/>
            <a:ext cx="4215971" cy="3811588"/>
          </a:xfrm>
        </p:spPr>
        <p:txBody>
          <a:bodyPr/>
          <a:lstStyle/>
          <a:p>
            <a:r>
              <a:rPr lang="ko-KR" altLang="en-US" dirty="0" smtClean="0"/>
              <a:t>수렵 가능 대상들 나열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수렵 대상에 따라</a:t>
            </a:r>
            <a:r>
              <a:rPr lang="en-US" altLang="ko-KR" dirty="0"/>
              <a:t> </a:t>
            </a:r>
            <a:r>
              <a:rPr lang="ko-KR" altLang="en-US" dirty="0" smtClean="0"/>
              <a:t>대상까지의 </a:t>
            </a:r>
            <a:r>
              <a:rPr lang="ko-KR" altLang="en-US" dirty="0" err="1" smtClean="0"/>
              <a:t>몹들이</a:t>
            </a:r>
            <a:r>
              <a:rPr lang="ko-KR" altLang="en-US" dirty="0" smtClean="0"/>
              <a:t> 다름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대상별</a:t>
            </a:r>
            <a:r>
              <a:rPr lang="ko-KR" altLang="en-US" dirty="0" smtClean="0"/>
              <a:t> 자세한 사항은 레벨 디자인 참고</a:t>
            </a:r>
            <a:endParaRPr lang="en-US" altLang="ko-KR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6714930" y="679149"/>
            <a:ext cx="3158118" cy="55857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6714930" y="2057400"/>
            <a:ext cx="31581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040280" y="906610"/>
            <a:ext cx="25074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파티 구성 화면의 배경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수많은 캐릭터들과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게시판 모습</a:t>
            </a:r>
            <a:endParaRPr lang="en-US" altLang="ko-KR" dirty="0" smtClean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6714930" y="2057400"/>
            <a:ext cx="366227" cy="38923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홈</a:t>
            </a:r>
            <a:endParaRPr lang="ko-KR" altLang="en-US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9506821" y="2057400"/>
            <a:ext cx="366227" cy="38923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전</a:t>
            </a:r>
            <a:endParaRPr lang="ko-KR" altLang="en-US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10453816" y="3615321"/>
            <a:ext cx="1223319" cy="914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button</a:t>
            </a:r>
            <a:endParaRPr lang="ko-KR" altLang="en-US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4886129" y="3615321"/>
            <a:ext cx="1223319" cy="914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string</a:t>
            </a:r>
            <a:endParaRPr lang="ko-KR" altLang="en-US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7317805" y="2693945"/>
            <a:ext cx="1952367" cy="45720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수렵</a:t>
            </a:r>
            <a:endParaRPr lang="ko-KR" altLang="en-US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7040280" y="3587420"/>
            <a:ext cx="942185" cy="425100"/>
          </a:xfrm>
          <a:prstGeom prst="roundRect">
            <a:avLst/>
          </a:prstGeom>
          <a:ln>
            <a:solidFill>
              <a:srgbClr val="92D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늑대왕</a:t>
            </a:r>
            <a:endParaRPr lang="ko-KR" altLang="en-US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8605513" y="3587420"/>
            <a:ext cx="942185" cy="425100"/>
          </a:xfrm>
          <a:prstGeom prst="roundRect">
            <a:avLst/>
          </a:prstGeom>
          <a:ln>
            <a:solidFill>
              <a:srgbClr val="92D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거대곰</a:t>
            </a:r>
            <a:endParaRPr lang="ko-KR" altLang="en-US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7040280" y="4391749"/>
            <a:ext cx="942185" cy="425100"/>
          </a:xfrm>
          <a:prstGeom prst="roundRect">
            <a:avLst/>
          </a:prstGeom>
          <a:ln>
            <a:solidFill>
              <a:srgbClr val="92D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등등</a:t>
            </a:r>
            <a:endParaRPr lang="ko-KR" altLang="en-US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8605513" y="4391749"/>
            <a:ext cx="942185" cy="425100"/>
          </a:xfrm>
          <a:prstGeom prst="roundRect">
            <a:avLst/>
          </a:prstGeom>
          <a:ln>
            <a:solidFill>
              <a:srgbClr val="92D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이것</a:t>
            </a:r>
            <a:endParaRPr lang="ko-KR" altLang="en-US" dirty="0"/>
          </a:p>
        </p:txBody>
      </p:sp>
      <p:cxnSp>
        <p:nvCxnSpPr>
          <p:cNvPr id="26" name="꺾인 연결선 25"/>
          <p:cNvCxnSpPr/>
          <p:nvPr/>
        </p:nvCxnSpPr>
        <p:spPr>
          <a:xfrm rot="16200000" flipH="1">
            <a:off x="9274473" y="1824319"/>
            <a:ext cx="27901" cy="3554103"/>
          </a:xfrm>
          <a:prstGeom prst="bentConnector3">
            <a:avLst>
              <a:gd name="adj1" fmla="val -81932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꺾인 연결선 26"/>
          <p:cNvCxnSpPr/>
          <p:nvPr/>
        </p:nvCxnSpPr>
        <p:spPr>
          <a:xfrm rot="5400000" flipH="1" flipV="1">
            <a:off x="9927477" y="3678850"/>
            <a:ext cx="287128" cy="1988870"/>
          </a:xfrm>
          <a:prstGeom prst="bentConnector3">
            <a:avLst>
              <a:gd name="adj1" fmla="val -7961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꺾인 연결선 27"/>
          <p:cNvCxnSpPr/>
          <p:nvPr/>
        </p:nvCxnSpPr>
        <p:spPr>
          <a:xfrm rot="5400000" flipH="1" flipV="1">
            <a:off x="8822980" y="2760914"/>
            <a:ext cx="319228" cy="294244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꺾인 연결선 28"/>
          <p:cNvCxnSpPr/>
          <p:nvPr/>
        </p:nvCxnSpPr>
        <p:spPr>
          <a:xfrm rot="10800000" flipV="1">
            <a:off x="5497789" y="2979591"/>
            <a:ext cx="1820016" cy="63573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꺾인 연결선 29"/>
          <p:cNvCxnSpPr/>
          <p:nvPr/>
        </p:nvCxnSpPr>
        <p:spPr>
          <a:xfrm rot="16200000" flipH="1">
            <a:off x="9735211" y="3353915"/>
            <a:ext cx="60001" cy="13772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364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파티구성</a:t>
            </a:r>
            <a:r>
              <a:rPr lang="en-US" altLang="ko-KR" dirty="0" smtClean="0"/>
              <a:t>-</a:t>
            </a:r>
            <a:r>
              <a:rPr lang="ko-KR" altLang="en-US" dirty="0" smtClean="0"/>
              <a:t>생성</a:t>
            </a:r>
            <a:r>
              <a:rPr lang="en-US" altLang="ko-KR" dirty="0" smtClean="0"/>
              <a:t>3-1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half" idx="2"/>
          </p:nvPr>
        </p:nvSpPr>
        <p:spPr>
          <a:xfrm>
            <a:off x="556054" y="2057400"/>
            <a:ext cx="4215971" cy="3811588"/>
          </a:xfrm>
        </p:spPr>
        <p:txBody>
          <a:bodyPr/>
          <a:lstStyle/>
          <a:p>
            <a:r>
              <a:rPr lang="ko-KR" altLang="en-US" dirty="0" smtClean="0"/>
              <a:t>수렵 대상 </a:t>
            </a:r>
            <a:r>
              <a:rPr lang="ko-KR" altLang="en-US" dirty="0" err="1" smtClean="0"/>
              <a:t>선택시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다음과 같은 팝업 생성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다음 터치하면 다음으로 이동</a:t>
            </a:r>
            <a:endParaRPr lang="en-US" altLang="ko-KR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6714930" y="679149"/>
            <a:ext cx="3158118" cy="55857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6714930" y="2057400"/>
            <a:ext cx="31581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040280" y="906610"/>
            <a:ext cx="25074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파티 구성 화면의 배경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수많은 캐릭터들과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게시판 모습</a:t>
            </a:r>
            <a:endParaRPr lang="en-US" altLang="ko-KR" dirty="0" smtClean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6714930" y="2057400"/>
            <a:ext cx="366227" cy="38923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홈</a:t>
            </a:r>
            <a:endParaRPr lang="ko-KR" altLang="en-US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9506821" y="2057400"/>
            <a:ext cx="366227" cy="38923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전</a:t>
            </a:r>
            <a:endParaRPr lang="ko-KR" altLang="en-US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10453816" y="3615321"/>
            <a:ext cx="1223319" cy="914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button</a:t>
            </a:r>
            <a:endParaRPr lang="ko-KR" altLang="en-US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4886129" y="3615321"/>
            <a:ext cx="1223319" cy="914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string</a:t>
            </a:r>
            <a:endParaRPr lang="ko-KR" altLang="en-US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7317805" y="2693945"/>
            <a:ext cx="1952367" cy="4572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수렵</a:t>
            </a:r>
            <a:endParaRPr lang="ko-KR" altLang="en-US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7040280" y="3587420"/>
            <a:ext cx="942185" cy="4251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늑대왕</a:t>
            </a:r>
            <a:endParaRPr lang="ko-KR" altLang="en-US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8605513" y="3587420"/>
            <a:ext cx="942185" cy="4251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거대곰</a:t>
            </a:r>
            <a:endParaRPr lang="ko-KR" altLang="en-US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7040280" y="4391749"/>
            <a:ext cx="942185" cy="4251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등등</a:t>
            </a:r>
            <a:endParaRPr lang="ko-KR" altLang="en-US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8605513" y="4391749"/>
            <a:ext cx="942185" cy="4251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이것</a:t>
            </a:r>
            <a:endParaRPr lang="ko-KR" altLang="en-US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7203989" y="2693945"/>
            <a:ext cx="2174789" cy="2545320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늑대왕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권장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 smtClean="0"/>
              <a:t>Lv. 1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7317805" y="4529721"/>
            <a:ext cx="812941" cy="487122"/>
          </a:xfrm>
          <a:prstGeom prst="roundRect">
            <a:avLst/>
          </a:prstGeom>
          <a:ln>
            <a:solidFill>
              <a:srgbClr val="92D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다음</a:t>
            </a:r>
            <a:endParaRPr lang="ko-KR" altLang="en-US" dirty="0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8390238" y="4540935"/>
            <a:ext cx="879934" cy="487122"/>
          </a:xfrm>
          <a:prstGeom prst="roundRect">
            <a:avLst/>
          </a:prstGeom>
          <a:ln>
            <a:solidFill>
              <a:srgbClr val="92D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뒤로</a:t>
            </a:r>
            <a:endParaRPr lang="ko-KR" altLang="en-US"/>
          </a:p>
        </p:txBody>
      </p:sp>
      <p:cxnSp>
        <p:nvCxnSpPr>
          <p:cNvPr id="8" name="꺾인 연결선 7"/>
          <p:cNvCxnSpPr>
            <a:stCxn id="31" idx="3"/>
            <a:endCxn id="18" idx="2"/>
          </p:cNvCxnSpPr>
          <p:nvPr/>
        </p:nvCxnSpPr>
        <p:spPr>
          <a:xfrm flipV="1">
            <a:off x="9270172" y="4529721"/>
            <a:ext cx="1795304" cy="2547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꺾인 연결선 9"/>
          <p:cNvCxnSpPr>
            <a:stCxn id="4" idx="2"/>
            <a:endCxn id="18" idx="2"/>
          </p:cNvCxnSpPr>
          <p:nvPr/>
        </p:nvCxnSpPr>
        <p:spPr>
          <a:xfrm rot="5400000" flipH="1" flipV="1">
            <a:off x="9151315" y="3102682"/>
            <a:ext cx="487122" cy="3341200"/>
          </a:xfrm>
          <a:prstGeom prst="bentConnector3">
            <a:avLst>
              <a:gd name="adj1" fmla="val -17883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276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파티구성</a:t>
            </a:r>
            <a:r>
              <a:rPr lang="en-US" altLang="ko-KR" dirty="0" smtClean="0"/>
              <a:t>-</a:t>
            </a:r>
            <a:r>
              <a:rPr lang="ko-KR" altLang="en-US" dirty="0" smtClean="0"/>
              <a:t>생성</a:t>
            </a:r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6714930" y="679149"/>
            <a:ext cx="3158118" cy="55857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6714930" y="2057400"/>
            <a:ext cx="31581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040280" y="906610"/>
            <a:ext cx="25074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파티 구성 화면의 배경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수많은 캐릭터들과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게시판 모습</a:t>
            </a:r>
            <a:endParaRPr lang="en-US" altLang="ko-KR" dirty="0" smtClean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6714930" y="2057400"/>
            <a:ext cx="366227" cy="38923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홈</a:t>
            </a:r>
            <a:endParaRPr lang="ko-KR" altLang="en-US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9506821" y="2057400"/>
            <a:ext cx="366227" cy="38923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전</a:t>
            </a:r>
            <a:endParaRPr lang="ko-KR" altLang="en-US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10453816" y="3615321"/>
            <a:ext cx="1223319" cy="914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button</a:t>
            </a:r>
            <a:endParaRPr lang="ko-KR" altLang="en-US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4886129" y="3615321"/>
            <a:ext cx="1223319" cy="914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string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6714928" y="3249830"/>
            <a:ext cx="3158117" cy="1050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6714929" y="4689391"/>
            <a:ext cx="3158117" cy="1050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9665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파티구성</a:t>
            </a:r>
            <a:r>
              <a:rPr lang="en-US" altLang="ko-KR" dirty="0" smtClean="0"/>
              <a:t>-</a:t>
            </a:r>
            <a:r>
              <a:rPr lang="ko-KR" altLang="en-US" dirty="0" smtClean="0"/>
              <a:t>샘플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6714930" y="679149"/>
            <a:ext cx="3158118" cy="55857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6714930" y="2057400"/>
            <a:ext cx="31581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040280" y="906610"/>
            <a:ext cx="25074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파티 구성 화면의 배경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수많은 캐릭터들과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게시판 모습</a:t>
            </a:r>
            <a:endParaRPr lang="en-US" altLang="ko-KR" dirty="0" smtClean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6714930" y="2057400"/>
            <a:ext cx="366227" cy="38923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홈</a:t>
            </a:r>
            <a:endParaRPr lang="ko-KR" altLang="en-US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9506821" y="2057400"/>
            <a:ext cx="366227" cy="38923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전</a:t>
            </a:r>
            <a:endParaRPr lang="ko-KR" altLang="en-US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10453816" y="3615321"/>
            <a:ext cx="1223319" cy="914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button</a:t>
            </a:r>
            <a:endParaRPr lang="ko-KR" altLang="en-US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4886129" y="3615321"/>
            <a:ext cx="1223319" cy="914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string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756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261</Words>
  <Application>Microsoft Office PowerPoint</Application>
  <PresentationFormat>와이드스크린</PresentationFormat>
  <Paragraphs>115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Project DT</vt:lpstr>
      <vt:lpstr>파티구성</vt:lpstr>
      <vt:lpstr>파티구성-생성1</vt:lpstr>
      <vt:lpstr>파티구성-생성2</vt:lpstr>
      <vt:lpstr>파티구성-생성3</vt:lpstr>
      <vt:lpstr>파티구성-생성3-1</vt:lpstr>
      <vt:lpstr>파티구성-생성4</vt:lpstr>
      <vt:lpstr>파티구성-샘플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DT</dc:title>
  <dc:creator>Kyu min Sim</dc:creator>
  <cp:lastModifiedBy>Kyu min Sim</cp:lastModifiedBy>
  <cp:revision>16</cp:revision>
  <dcterms:created xsi:type="dcterms:W3CDTF">2018-01-27T11:24:59Z</dcterms:created>
  <dcterms:modified xsi:type="dcterms:W3CDTF">2018-01-27T15:05:55Z</dcterms:modified>
</cp:coreProperties>
</file>