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7772400" cy="1005840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 u="sng">
                <a:solidFill>
                  <a:srgbClr val="3734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87893"/>
            <a:ext cx="5969000" cy="356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506" y="2933355"/>
            <a:ext cx="3737610" cy="564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 u="sng">
                <a:solidFill>
                  <a:srgbClr val="37342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499" y="9476739"/>
            <a:ext cx="63754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50099" y="9454571"/>
            <a:ext cx="196215" cy="175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801452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599" y="0"/>
                </a:lnTo>
              </a:path>
            </a:pathLst>
          </a:custGeom>
          <a:ln w="6903">
            <a:solidFill>
              <a:srgbClr val="37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569021"/>
            <a:ext cx="5943600" cy="946150"/>
          </a:xfrm>
          <a:custGeom>
            <a:avLst/>
            <a:gdLst/>
            <a:ahLst/>
            <a:cxnLst/>
            <a:rect l="l" t="t" r="r" b="b"/>
            <a:pathLst>
              <a:path w="5943600" h="946150">
                <a:moveTo>
                  <a:pt x="5925635" y="945729"/>
                </a:moveTo>
                <a:lnTo>
                  <a:pt x="17963" y="945729"/>
                </a:lnTo>
                <a:lnTo>
                  <a:pt x="15321" y="945203"/>
                </a:lnTo>
                <a:lnTo>
                  <a:pt x="0" y="927765"/>
                </a:lnTo>
                <a:lnTo>
                  <a:pt x="0" y="17962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2"/>
                </a:lnTo>
                <a:lnTo>
                  <a:pt x="5943598" y="927765"/>
                </a:lnTo>
                <a:lnTo>
                  <a:pt x="5925635" y="94572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831161"/>
            <a:ext cx="82423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900"/>
              </a:lnSpc>
              <a:spcBef>
                <a:spcPts val="95"/>
              </a:spcBef>
            </a:pPr>
            <a:r>
              <a:rPr sz="850" spc="-25" dirty="0">
                <a:latin typeface="맑은 고딕"/>
                <a:cs typeface="맑은 고딕"/>
              </a:rPr>
              <a:t>월</a:t>
            </a:r>
            <a:r>
              <a:rPr sz="1000" spc="-25" dirty="0">
                <a:latin typeface="Tahoma"/>
                <a:cs typeface="Tahoma"/>
              </a:rPr>
              <a:t>-</a:t>
            </a:r>
            <a:r>
              <a:rPr sz="850" spc="-25" dirty="0">
                <a:latin typeface="맑은 고딕"/>
                <a:cs typeface="맑은 고딕"/>
              </a:rPr>
              <a:t>화 </a:t>
            </a:r>
            <a:r>
              <a:rPr sz="1000" spc="-114" dirty="0">
                <a:latin typeface="Tahoma"/>
                <a:cs typeface="Tahoma"/>
              </a:rPr>
              <a:t>: </a:t>
            </a:r>
            <a:r>
              <a:rPr sz="850" spc="-45" dirty="0">
                <a:latin typeface="맑은 고딕"/>
                <a:cs typeface="맑은 고딕"/>
              </a:rPr>
              <a:t>작성 완료  </a:t>
            </a:r>
            <a:r>
              <a:rPr sz="850" spc="-25" dirty="0">
                <a:latin typeface="맑은 고딕"/>
                <a:cs typeface="맑은 고딕"/>
              </a:rPr>
              <a:t>목</a:t>
            </a:r>
            <a:r>
              <a:rPr sz="1000" spc="-25" dirty="0">
                <a:latin typeface="Tahoma"/>
                <a:cs typeface="Tahoma"/>
              </a:rPr>
              <a:t>-</a:t>
            </a:r>
            <a:r>
              <a:rPr sz="850" spc="-25" dirty="0">
                <a:latin typeface="맑은 고딕"/>
                <a:cs typeface="맑은 고딕"/>
              </a:rPr>
              <a:t>금 </a:t>
            </a:r>
            <a:r>
              <a:rPr sz="1000" spc="-114" dirty="0">
                <a:latin typeface="Tahoma"/>
                <a:cs typeface="Tahoma"/>
              </a:rPr>
              <a:t>: </a:t>
            </a:r>
            <a:r>
              <a:rPr sz="850" spc="-45" dirty="0">
                <a:latin typeface="맑은 고딕"/>
                <a:cs typeface="맑은 고딕"/>
              </a:rPr>
              <a:t>조회</a:t>
            </a:r>
            <a:r>
              <a:rPr sz="850" spc="-35" dirty="0">
                <a:latin typeface="맑은 고딕"/>
                <a:cs typeface="맑은 고딕"/>
              </a:rPr>
              <a:t> </a:t>
            </a:r>
            <a:r>
              <a:rPr sz="850" spc="-45" dirty="0">
                <a:latin typeface="맑은 고딕"/>
                <a:cs typeface="맑은 고딕"/>
              </a:rPr>
              <a:t>완료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2012" y="1915354"/>
            <a:ext cx="110450" cy="11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2012" y="2143157"/>
            <a:ext cx="110450" cy="11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189" y="238304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30" h="100330">
                <a:moveTo>
                  <a:pt x="0" y="0"/>
                </a:moveTo>
                <a:lnTo>
                  <a:pt x="100095" y="0"/>
                </a:lnTo>
                <a:lnTo>
                  <a:pt x="100095" y="100095"/>
                </a:lnTo>
                <a:lnTo>
                  <a:pt x="0" y="100095"/>
                </a:lnTo>
                <a:lnTo>
                  <a:pt x="0" y="0"/>
                </a:lnTo>
                <a:close/>
              </a:path>
            </a:pathLst>
          </a:custGeom>
          <a:ln w="10354">
            <a:solidFill>
              <a:srgbClr val="3634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2879761"/>
            <a:ext cx="21755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-200" dirty="0">
                <a:latin typeface="Tahoma"/>
                <a:cs typeface="Tahoma"/>
              </a:rPr>
              <a:t>1. </a:t>
            </a:r>
            <a:r>
              <a:rPr sz="1900" spc="-110" dirty="0">
                <a:latin typeface="Verdana"/>
                <a:cs typeface="Verdana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lide</a:t>
            </a:r>
            <a:r>
              <a:rPr sz="1900" spc="-110" dirty="0">
                <a:latin typeface="Verdana"/>
                <a:cs typeface="Verdana"/>
              </a:rPr>
              <a:t>r</a:t>
            </a:r>
            <a:r>
              <a:rPr sz="1900" spc="-110" dirty="0">
                <a:latin typeface="Tahoma"/>
                <a:cs typeface="Tahoma"/>
              </a:rPr>
              <a:t>-</a:t>
            </a:r>
            <a:r>
              <a:rPr sz="1900" spc="-110" dirty="0">
                <a:latin typeface="Trebuchet MS"/>
                <a:cs typeface="Trebuchet MS"/>
              </a:rPr>
              <a:t>b</a:t>
            </a:r>
            <a:r>
              <a:rPr sz="1900" spc="-110" dirty="0">
                <a:latin typeface="Arial"/>
                <a:cs typeface="Arial"/>
              </a:rPr>
              <a:t>a</a:t>
            </a:r>
            <a:r>
              <a:rPr sz="1900" spc="-110" dirty="0">
                <a:latin typeface="Verdana"/>
                <a:cs typeface="Verdana"/>
              </a:rPr>
              <a:t>r</a:t>
            </a:r>
            <a:r>
              <a:rPr sz="1900" spc="-515" dirty="0">
                <a:latin typeface="Verdana"/>
                <a:cs typeface="Verdana"/>
              </a:rPr>
              <a:t> </a:t>
            </a:r>
            <a:r>
              <a:rPr sz="1900" spc="-195" dirty="0">
                <a:latin typeface="Arial"/>
                <a:cs typeface="Arial"/>
              </a:rPr>
              <a:t>Q</a:t>
            </a:r>
            <a:r>
              <a:rPr sz="1900" spc="-195" dirty="0">
                <a:latin typeface="Tahoma"/>
                <a:cs typeface="Tahoma"/>
              </a:rPr>
              <a:t>&amp;</a:t>
            </a:r>
            <a:r>
              <a:rPr sz="1900" spc="-195" dirty="0">
                <a:latin typeface="Verdana"/>
                <a:cs typeface="Verdana"/>
              </a:rPr>
              <a:t>A </a:t>
            </a:r>
            <a:r>
              <a:rPr sz="1900" spc="-75" dirty="0">
                <a:latin typeface="Trebuchet MS"/>
                <a:cs typeface="Trebuchet MS"/>
              </a:rPr>
              <a:t>click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6759" y="3572107"/>
            <a:ext cx="1725783" cy="3541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1700" y="7222461"/>
            <a:ext cx="25787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40" dirty="0">
                <a:latin typeface="Tahoma"/>
                <a:cs typeface="Tahoma"/>
              </a:rPr>
              <a:t>1-1</a:t>
            </a:r>
            <a:r>
              <a:rPr sz="1550" spc="-180" dirty="0">
                <a:latin typeface="Tahoma"/>
                <a:cs typeface="Tahoma"/>
              </a:rPr>
              <a:t> </a:t>
            </a:r>
            <a:r>
              <a:rPr sz="1550" spc="-140" dirty="0">
                <a:latin typeface="Verdana"/>
                <a:cs typeface="Verdana"/>
              </a:rPr>
              <a:t>Bo</a:t>
            </a:r>
            <a:r>
              <a:rPr sz="1550" spc="-140" dirty="0">
                <a:latin typeface="Arial"/>
                <a:cs typeface="Arial"/>
              </a:rPr>
              <a:t>a</a:t>
            </a:r>
            <a:r>
              <a:rPr sz="1550" spc="-140" dirty="0">
                <a:latin typeface="Verdana"/>
                <a:cs typeface="Verdana"/>
              </a:rPr>
              <a:t>r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40" dirty="0">
                <a:latin typeface="Verdana"/>
                <a:cs typeface="Verdana"/>
              </a:rPr>
              <a:t>vu</a:t>
            </a:r>
            <a:r>
              <a:rPr sz="1550" spc="-140" dirty="0">
                <a:latin typeface="Trebuchet MS"/>
                <a:cs typeface="Trebuchet MS"/>
              </a:rPr>
              <a:t>e</a:t>
            </a:r>
            <a:r>
              <a:rPr sz="1550" spc="-195" dirty="0">
                <a:latin typeface="Trebuchet MS"/>
                <a:cs typeface="Trebuchet MS"/>
              </a:rPr>
              <a:t> </a:t>
            </a:r>
            <a:r>
              <a:rPr sz="1550" spc="-85" dirty="0">
                <a:latin typeface="Verdana"/>
                <a:cs typeface="Verdana"/>
              </a:rPr>
              <a:t>p</a:t>
            </a:r>
            <a:r>
              <a:rPr sz="1550" spc="-85" dirty="0">
                <a:latin typeface="Arial"/>
                <a:cs typeface="Arial"/>
              </a:rPr>
              <a:t>a</a:t>
            </a:r>
            <a:r>
              <a:rPr sz="1550" spc="-85" dirty="0">
                <a:latin typeface="Trebuchet MS"/>
                <a:cs typeface="Trebuchet MS"/>
              </a:rPr>
              <a:t>ge</a:t>
            </a:r>
            <a:r>
              <a:rPr sz="1550" spc="-195" dirty="0">
                <a:latin typeface="Trebuchet MS"/>
                <a:cs typeface="Trebuchet MS"/>
              </a:rPr>
              <a:t> </a:t>
            </a:r>
            <a:r>
              <a:rPr sz="1550" spc="-155" dirty="0">
                <a:latin typeface="Verdana"/>
                <a:cs typeface="Verdana"/>
              </a:rPr>
              <a:t>rout</a:t>
            </a:r>
            <a:r>
              <a:rPr sz="1550" spc="-155" dirty="0">
                <a:latin typeface="Trebuchet MS"/>
                <a:cs typeface="Trebuchet MS"/>
              </a:rPr>
              <a:t>e</a:t>
            </a:r>
            <a:r>
              <a:rPr sz="1550" spc="-155" dirty="0">
                <a:latin typeface="Verdana"/>
                <a:cs typeface="Verdana"/>
              </a:rPr>
              <a:t>r</a:t>
            </a:r>
            <a:r>
              <a:rPr sz="1550" spc="-155" dirty="0">
                <a:latin typeface="Tahoma"/>
                <a:cs typeface="Tahoma"/>
              </a:rPr>
              <a:t>.</a:t>
            </a:r>
            <a:r>
              <a:rPr sz="1550" spc="-155" dirty="0">
                <a:latin typeface="Trebuchet MS"/>
                <a:cs typeface="Trebuchet MS"/>
              </a:rPr>
              <a:t>j</a:t>
            </a:r>
            <a:r>
              <a:rPr sz="1550" spc="-155" dirty="0">
                <a:latin typeface="Verdana"/>
                <a:cs typeface="Verdana"/>
              </a:rPr>
              <a:t>s</a:t>
            </a:r>
            <a:r>
              <a:rPr sz="1550" spc="-270" dirty="0">
                <a:latin typeface="Verdana"/>
                <a:cs typeface="Verdan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등록</a:t>
            </a:r>
            <a:endParaRPr sz="13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5539" y="7675125"/>
            <a:ext cx="2933065" cy="6883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0" dirty="0">
                <a:latin typeface="Courier New"/>
                <a:cs typeface="Courier New"/>
              </a:rPr>
              <a:t>//router.js</a:t>
            </a:r>
            <a:r>
              <a:rPr sz="600" spc="10" dirty="0">
                <a:latin typeface="맑은 고딕"/>
                <a:cs typeface="맑은 고딕"/>
              </a:rPr>
              <a:t>에 </a:t>
            </a:r>
            <a:r>
              <a:rPr sz="600" spc="15" dirty="0">
                <a:latin typeface="Courier New"/>
                <a:cs typeface="Courier New"/>
              </a:rPr>
              <a:t>Board.vue </a:t>
            </a:r>
            <a:r>
              <a:rPr sz="600" spc="-55" dirty="0">
                <a:latin typeface="맑은 고딕"/>
                <a:cs typeface="맑은 고딕"/>
              </a:rPr>
              <a:t>파일의 </a:t>
            </a:r>
            <a:r>
              <a:rPr sz="600" spc="5" dirty="0">
                <a:latin typeface="Courier New"/>
                <a:cs typeface="Courier New"/>
              </a:rPr>
              <a:t>path</a:t>
            </a:r>
            <a:r>
              <a:rPr sz="600" spc="5" dirty="0">
                <a:latin typeface="맑은 고딕"/>
                <a:cs typeface="맑은 고딕"/>
              </a:rPr>
              <a:t>를 </a:t>
            </a:r>
            <a:r>
              <a:rPr sz="600" spc="10" dirty="0">
                <a:latin typeface="Courier New"/>
                <a:cs typeface="Courier New"/>
              </a:rPr>
              <a:t>/board</a:t>
            </a:r>
            <a:r>
              <a:rPr sz="600" spc="10" dirty="0">
                <a:latin typeface="맑은 고딕"/>
                <a:cs typeface="맑은 고딕"/>
              </a:rPr>
              <a:t>로 </a:t>
            </a:r>
            <a:r>
              <a:rPr sz="600" spc="-60" dirty="0">
                <a:latin typeface="맑은 고딕"/>
                <a:cs typeface="맑은 고딕"/>
              </a:rPr>
              <a:t>지정하여</a:t>
            </a:r>
            <a:r>
              <a:rPr sz="600" spc="90" dirty="0">
                <a:latin typeface="맑은 고딕"/>
                <a:cs typeface="맑은 고딕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router</a:t>
            </a:r>
            <a:r>
              <a:rPr sz="600" spc="-165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등록</a:t>
            </a:r>
            <a:endParaRPr sz="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09220" marR="209296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path:</a:t>
            </a:r>
            <a:r>
              <a:rPr sz="600" spc="-3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'/board',  name:</a:t>
            </a:r>
            <a:r>
              <a:rPr sz="60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'board',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component: </a:t>
            </a:r>
            <a:r>
              <a:rPr sz="600" spc="10" dirty="0">
                <a:latin typeface="Courier New"/>
                <a:cs typeface="Courier New"/>
              </a:rPr>
              <a:t>() =&gt; </a:t>
            </a:r>
            <a:r>
              <a:rPr sz="600" spc="15" dirty="0">
                <a:latin typeface="Courier New"/>
                <a:cs typeface="Courier New"/>
              </a:rPr>
              <a:t>import(</a:t>
            </a:r>
            <a:r>
              <a:rPr sz="600" spc="13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'./views/Board.vue')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664588"/>
            <a:ext cx="1257935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-65" dirty="0">
                <a:latin typeface="Tahoma"/>
                <a:cs typeface="Tahoma"/>
              </a:rPr>
              <a:t>2.</a:t>
            </a:r>
            <a:r>
              <a:rPr sz="1900" spc="-280" dirty="0">
                <a:latin typeface="Tahoma"/>
                <a:cs typeface="Tahoma"/>
              </a:rPr>
              <a:t> </a:t>
            </a:r>
            <a:r>
              <a:rPr sz="1900" spc="-170" dirty="0">
                <a:latin typeface="Verdana"/>
                <a:cs typeface="Verdana"/>
              </a:rPr>
              <a:t>Bo</a:t>
            </a:r>
            <a:r>
              <a:rPr sz="1900" spc="-170" dirty="0">
                <a:latin typeface="Arial"/>
                <a:cs typeface="Arial"/>
              </a:rPr>
              <a:t>a</a:t>
            </a:r>
            <a:r>
              <a:rPr sz="1900" spc="-170" dirty="0">
                <a:latin typeface="Verdana"/>
                <a:cs typeface="Verdana"/>
              </a:rPr>
              <a:t>r</a:t>
            </a:r>
            <a:r>
              <a:rPr sz="1900" spc="-170" dirty="0">
                <a:latin typeface="Trebuchet MS"/>
                <a:cs typeface="Trebuchet MS"/>
              </a:rPr>
              <a:t>d</a:t>
            </a:r>
            <a:r>
              <a:rPr sz="1900" spc="-170" dirty="0">
                <a:latin typeface="Tahoma"/>
                <a:cs typeface="Tahoma"/>
              </a:rPr>
              <a:t>.</a:t>
            </a:r>
            <a:r>
              <a:rPr sz="1900" spc="-170" dirty="0">
                <a:latin typeface="Verdana"/>
                <a:cs typeface="Verdana"/>
              </a:rPr>
              <a:t>vu</a:t>
            </a:r>
            <a:r>
              <a:rPr sz="1900" spc="-170" dirty="0"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5989" y="1875041"/>
            <a:ext cx="2893060" cy="62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trike="sngStrike" spc="-45" dirty="0">
                <a:latin typeface="맑은 고딕"/>
                <a:cs typeface="맑은 고딕"/>
              </a:rPr>
              <a:t>파일 첨부</a:t>
            </a:r>
            <a:r>
              <a:rPr sz="850" strike="sngStrike" spc="10" dirty="0">
                <a:latin typeface="맑은 고딕"/>
                <a:cs typeface="맑은 고딕"/>
              </a:rPr>
              <a:t> </a:t>
            </a:r>
            <a:r>
              <a:rPr sz="850" strike="sngStrike" spc="-45" dirty="0">
                <a:latin typeface="맑은 고딕"/>
                <a:cs typeface="맑은 고딕"/>
              </a:rPr>
              <a:t>등록</a:t>
            </a:r>
            <a:endParaRPr sz="85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50" strike="sngStrike" spc="-40" dirty="0">
                <a:latin typeface="맑은 고딕"/>
                <a:cs typeface="맑은 고딕"/>
              </a:rPr>
              <a:t>체크박스</a:t>
            </a:r>
            <a:r>
              <a:rPr sz="850" strike="sngStrike" spc="-20" dirty="0">
                <a:latin typeface="맑은 고딕"/>
                <a:cs typeface="맑은 고딕"/>
              </a:rPr>
              <a:t> </a:t>
            </a:r>
            <a:r>
              <a:rPr sz="850" strike="sngStrike" spc="-45" dirty="0">
                <a:latin typeface="맑은 고딕"/>
                <a:cs typeface="맑은 고딕"/>
              </a:rPr>
              <a:t>필요</a:t>
            </a:r>
            <a:endParaRPr sz="85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850" spc="-45" dirty="0">
                <a:latin typeface="맑은 고딕"/>
                <a:cs typeface="맑은 고딕"/>
              </a:rPr>
              <a:t>화면 캡쳐 </a:t>
            </a:r>
            <a:r>
              <a:rPr sz="850" spc="-50" dirty="0">
                <a:latin typeface="맑은 고딕"/>
                <a:cs typeface="맑은 고딕"/>
              </a:rPr>
              <a:t>후 </a:t>
            </a:r>
            <a:r>
              <a:rPr sz="850" spc="-45" dirty="0">
                <a:latin typeface="맑은 고딕"/>
                <a:cs typeface="맑은 고딕"/>
              </a:rPr>
              <a:t>버튼</a:t>
            </a:r>
            <a:r>
              <a:rPr sz="1000" spc="-45" dirty="0">
                <a:latin typeface="Tahoma"/>
                <a:cs typeface="Tahoma"/>
              </a:rPr>
              <a:t>/</a:t>
            </a:r>
            <a:r>
              <a:rPr sz="850" spc="-45" dirty="0">
                <a:latin typeface="맑은 고딕"/>
                <a:cs typeface="맑은 고딕"/>
              </a:rPr>
              <a:t>이벤트 </a:t>
            </a:r>
            <a:r>
              <a:rPr sz="850" spc="-40" dirty="0">
                <a:latin typeface="맑은 고딕"/>
                <a:cs typeface="맑은 고딕"/>
              </a:rPr>
              <a:t>작동시 어떻게 타는지 </a:t>
            </a:r>
            <a:r>
              <a:rPr sz="850" spc="-45" dirty="0">
                <a:latin typeface="맑은 고딕"/>
                <a:cs typeface="맑은 고딕"/>
              </a:rPr>
              <a:t>적어 놓을</a:t>
            </a:r>
            <a:r>
              <a:rPr sz="850" spc="165" dirty="0">
                <a:latin typeface="맑은 고딕"/>
                <a:cs typeface="맑은 고딕"/>
              </a:rPr>
              <a:t> </a:t>
            </a:r>
            <a:r>
              <a:rPr sz="850" spc="-50" dirty="0">
                <a:latin typeface="맑은 고딕"/>
                <a:cs typeface="맑은 고딕"/>
              </a:rPr>
              <a:t>것</a:t>
            </a:r>
            <a:r>
              <a:rPr sz="1000" spc="-5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7"/>
            <a:ext cx="5943600" cy="2016125"/>
          </a:xfrm>
          <a:custGeom>
            <a:avLst/>
            <a:gdLst/>
            <a:ahLst/>
            <a:cxnLst/>
            <a:rect l="l" t="t" r="r" b="b"/>
            <a:pathLst>
              <a:path w="5943600" h="2016125">
                <a:moveTo>
                  <a:pt x="5925635" y="2015707"/>
                </a:moveTo>
                <a:lnTo>
                  <a:pt x="17963" y="2015707"/>
                </a:lnTo>
                <a:lnTo>
                  <a:pt x="15321" y="2015175"/>
                </a:lnTo>
                <a:lnTo>
                  <a:pt x="0" y="1997749"/>
                </a:lnTo>
                <a:lnTo>
                  <a:pt x="0" y="0"/>
                </a:lnTo>
                <a:lnTo>
                  <a:pt x="5943599" y="0"/>
                </a:lnTo>
                <a:lnTo>
                  <a:pt x="5943598" y="1997749"/>
                </a:lnTo>
                <a:lnTo>
                  <a:pt x="5925635" y="2015707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255514"/>
            <a:ext cx="5943600" cy="4370070"/>
          </a:xfrm>
          <a:custGeom>
            <a:avLst/>
            <a:gdLst/>
            <a:ahLst/>
            <a:cxnLst/>
            <a:rect l="l" t="t" r="r" b="b"/>
            <a:pathLst>
              <a:path w="5943600" h="4370070">
                <a:moveTo>
                  <a:pt x="5925635" y="4369677"/>
                </a:moveTo>
                <a:lnTo>
                  <a:pt x="17963" y="4369677"/>
                </a:lnTo>
                <a:lnTo>
                  <a:pt x="15321" y="4369152"/>
                </a:lnTo>
                <a:lnTo>
                  <a:pt x="0" y="4351712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9"/>
                </a:lnTo>
                <a:lnTo>
                  <a:pt x="5943598" y="4351712"/>
                </a:lnTo>
                <a:lnTo>
                  <a:pt x="5925635" y="4369677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539" y="882438"/>
            <a:ext cx="2536190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015" marR="156845">
              <a:lnSpc>
                <a:spcPct val="120800"/>
              </a:lnSpc>
              <a:spcBef>
                <a:spcPts val="100"/>
              </a:spcBef>
            </a:pPr>
            <a:r>
              <a:rPr sz="600" spc="5" dirty="0">
                <a:latin typeface="Courier New"/>
                <a:cs typeface="Courier New"/>
              </a:rPr>
              <a:t>this.alertText='</a:t>
            </a:r>
            <a:r>
              <a:rPr sz="600" spc="5" dirty="0">
                <a:latin typeface="맑은 고딕"/>
                <a:cs typeface="맑은 고딕"/>
              </a:rPr>
              <a:t>에러가 </a:t>
            </a:r>
            <a:r>
              <a:rPr sz="600" spc="-50" dirty="0">
                <a:latin typeface="맑은 고딕"/>
                <a:cs typeface="맑은 고딕"/>
              </a:rPr>
              <a:t>발생했습니다</a:t>
            </a:r>
            <a:r>
              <a:rPr sz="600" spc="-50" dirty="0">
                <a:latin typeface="Courier New"/>
                <a:cs typeface="Courier New"/>
              </a:rPr>
              <a:t>'  </a:t>
            </a:r>
            <a:r>
              <a:rPr sz="600" spc="15" dirty="0">
                <a:latin typeface="Courier New"/>
                <a:cs typeface="Courier New"/>
              </a:rPr>
              <a:t>this.alert=true  console.error(e.message)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//axio.put </a:t>
            </a:r>
            <a:r>
              <a:rPr sz="600" spc="-55" dirty="0">
                <a:latin typeface="맑은 고딕"/>
                <a:cs typeface="맑은 고딕"/>
              </a:rPr>
              <a:t>성공시 </a:t>
            </a:r>
            <a:r>
              <a:rPr sz="600" spc="15" dirty="0">
                <a:latin typeface="Courier New"/>
                <a:cs typeface="Courier New"/>
              </a:rPr>
              <a:t>AlterSnackBar.vue</a:t>
            </a:r>
            <a:r>
              <a:rPr sz="600" spc="15" dirty="0">
                <a:latin typeface="맑은 고딕"/>
                <a:cs typeface="맑은 고딕"/>
              </a:rPr>
              <a:t>로</a:t>
            </a:r>
            <a:r>
              <a:rPr sz="600" spc="70" dirty="0">
                <a:latin typeface="맑은 고딕"/>
                <a:cs typeface="맑은 고딕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emit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axios.put('/api/board',fd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  <a:p>
            <a:pPr marL="785495" marR="5080" indent="-971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.then((r)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eventBus.$emit('triggerAlert',true);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//error </a:t>
            </a:r>
            <a:r>
              <a:rPr sz="600" spc="-55" dirty="0">
                <a:latin typeface="맑은 고딕"/>
                <a:cs typeface="맑은 고딕"/>
              </a:rPr>
              <a:t>발생시 </a:t>
            </a:r>
            <a:r>
              <a:rPr sz="600" spc="15" dirty="0">
                <a:latin typeface="Courier New"/>
                <a:cs typeface="Courier New"/>
              </a:rPr>
              <a:t>errorSnackBar.vue</a:t>
            </a:r>
            <a:r>
              <a:rPr sz="600" spc="15" dirty="0">
                <a:latin typeface="맑은 고딕"/>
                <a:cs typeface="맑은 고딕"/>
              </a:rPr>
              <a:t>로</a:t>
            </a:r>
            <a:r>
              <a:rPr sz="600" spc="70" dirty="0">
                <a:latin typeface="맑은 고딕"/>
                <a:cs typeface="맑은 고딕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emit</a:t>
            </a:r>
            <a:endParaRPr sz="600">
              <a:latin typeface="Courier New"/>
              <a:cs typeface="Courier New"/>
            </a:endParaRPr>
          </a:p>
          <a:p>
            <a:pPr marL="785495" marR="5080" indent="-971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.catch((e)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eventBus.$emit('triggerError',true);  console.error(e.message)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039161"/>
            <a:ext cx="429768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ahoma"/>
                <a:cs typeface="Tahoma"/>
              </a:rPr>
              <a:t>3-5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게시글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추가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성공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550" spc="-114" dirty="0">
                <a:latin typeface="Verdana"/>
                <a:cs typeface="Verdana"/>
              </a:rPr>
              <a:t>A</a:t>
            </a:r>
            <a:r>
              <a:rPr sz="1550" spc="-114" dirty="0">
                <a:latin typeface="Trebuchet MS"/>
                <a:cs typeface="Trebuchet MS"/>
              </a:rPr>
              <a:t>l</a:t>
            </a:r>
            <a:r>
              <a:rPr sz="1550" spc="-114" dirty="0">
                <a:latin typeface="Verdana"/>
                <a:cs typeface="Verdana"/>
              </a:rPr>
              <a:t>t</a:t>
            </a:r>
            <a:r>
              <a:rPr sz="1550" spc="-114" dirty="0">
                <a:latin typeface="Trebuchet MS"/>
                <a:cs typeface="Trebuchet MS"/>
              </a:rPr>
              <a:t>e</a:t>
            </a:r>
            <a:r>
              <a:rPr sz="1550" spc="-114" dirty="0">
                <a:latin typeface="Verdana"/>
                <a:cs typeface="Verdana"/>
              </a:rPr>
              <a:t>r</a:t>
            </a:r>
            <a:r>
              <a:rPr sz="1550" spc="-114" dirty="0">
                <a:latin typeface="Arial"/>
                <a:cs typeface="Arial"/>
              </a:rPr>
              <a:t>S</a:t>
            </a:r>
            <a:r>
              <a:rPr sz="1550" spc="-114" dirty="0">
                <a:latin typeface="Trebuchet MS"/>
                <a:cs typeface="Trebuchet MS"/>
              </a:rPr>
              <a:t>n</a:t>
            </a:r>
            <a:r>
              <a:rPr sz="1550" spc="-114" dirty="0">
                <a:latin typeface="Arial"/>
                <a:cs typeface="Arial"/>
              </a:rPr>
              <a:t>a</a:t>
            </a:r>
            <a:r>
              <a:rPr sz="1550" spc="-114" dirty="0">
                <a:latin typeface="Trebuchet MS"/>
                <a:cs typeface="Trebuchet MS"/>
              </a:rPr>
              <a:t>ck</a:t>
            </a:r>
            <a:r>
              <a:rPr sz="1550" spc="-114" dirty="0">
                <a:latin typeface="Verdana"/>
                <a:cs typeface="Verdana"/>
              </a:rPr>
              <a:t>B</a:t>
            </a:r>
            <a:r>
              <a:rPr sz="1550" spc="-114" dirty="0">
                <a:latin typeface="Arial"/>
                <a:cs typeface="Arial"/>
              </a:rPr>
              <a:t>a</a:t>
            </a:r>
            <a:r>
              <a:rPr sz="1550" spc="-114" dirty="0">
                <a:latin typeface="Verdana"/>
                <a:cs typeface="Verdana"/>
              </a:rPr>
              <a:t>r</a:t>
            </a:r>
            <a:r>
              <a:rPr sz="1550" spc="-114" dirty="0">
                <a:latin typeface="Tahoma"/>
                <a:cs typeface="Tahoma"/>
              </a:rPr>
              <a:t>.</a:t>
            </a:r>
            <a:r>
              <a:rPr sz="1550" spc="-114" dirty="0">
                <a:latin typeface="Verdana"/>
                <a:cs typeface="Verdana"/>
              </a:rPr>
              <a:t>vu</a:t>
            </a:r>
            <a:r>
              <a:rPr sz="1550" spc="-114" dirty="0">
                <a:latin typeface="Trebuchet MS"/>
                <a:cs typeface="Trebuchet MS"/>
              </a:rPr>
              <a:t>e</a:t>
            </a:r>
            <a:r>
              <a:rPr sz="1550" spc="-114" dirty="0">
                <a:latin typeface="Tahoma"/>
                <a:cs typeface="Tahoma"/>
              </a:rPr>
              <a:t>(</a:t>
            </a:r>
            <a:r>
              <a:rPr sz="1550" spc="-114" dirty="0">
                <a:latin typeface="Verdana"/>
                <a:cs typeface="Verdana"/>
              </a:rPr>
              <a:t>s</a:t>
            </a:r>
            <a:r>
              <a:rPr sz="1550" spc="-114" dirty="0">
                <a:latin typeface="Trebuchet MS"/>
                <a:cs typeface="Trebuchet MS"/>
              </a:rPr>
              <a:t>n</a:t>
            </a:r>
            <a:r>
              <a:rPr sz="1550" spc="-114" dirty="0">
                <a:latin typeface="Arial"/>
                <a:cs typeface="Arial"/>
              </a:rPr>
              <a:t>a</a:t>
            </a:r>
            <a:r>
              <a:rPr sz="1550" spc="-114" dirty="0">
                <a:latin typeface="Trebuchet MS"/>
                <a:cs typeface="Trebuchet MS"/>
              </a:rPr>
              <a:t>ckb</a:t>
            </a:r>
            <a:r>
              <a:rPr sz="1550" spc="-114" dirty="0">
                <a:latin typeface="Arial"/>
                <a:cs typeface="Arial"/>
              </a:rPr>
              <a:t>a</a:t>
            </a:r>
            <a:r>
              <a:rPr sz="1550" spc="-114" dirty="0">
                <a:latin typeface="Verdana"/>
                <a:cs typeface="Verdana"/>
              </a:rPr>
              <a:t>r</a:t>
            </a:r>
            <a:r>
              <a:rPr sz="1550" spc="-114" dirty="0">
                <a:latin typeface="Tahoma"/>
                <a:cs typeface="Tahoma"/>
              </a:rPr>
              <a:t>)</a:t>
            </a:r>
            <a:r>
              <a:rPr sz="1550" spc="-204" dirty="0">
                <a:latin typeface="Tahoma"/>
                <a:cs typeface="Tahoma"/>
              </a:rPr>
              <a:t> </a:t>
            </a:r>
            <a:r>
              <a:rPr sz="1550" spc="-120" dirty="0">
                <a:latin typeface="Verdana"/>
                <a:cs typeface="Verdana"/>
              </a:rPr>
              <a:t>op</a:t>
            </a:r>
            <a:r>
              <a:rPr sz="1550" spc="-120" dirty="0">
                <a:latin typeface="Trebuchet MS"/>
                <a:cs typeface="Trebuchet MS"/>
              </a:rPr>
              <a:t>en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924" y="3675655"/>
            <a:ext cx="2319453" cy="41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5539" y="4368523"/>
            <a:ext cx="3785235" cy="41122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&lt;template&gt;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&lt;v-snackbar</a:t>
            </a:r>
            <a:endParaRPr sz="600">
              <a:latin typeface="Courier New"/>
              <a:cs typeface="Courier New"/>
            </a:endParaRPr>
          </a:p>
          <a:p>
            <a:pPr marL="398780" marR="2607310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:timeout='false</a:t>
            </a:r>
            <a:r>
              <a:rPr sz="600" dirty="0">
                <a:latin typeface="Courier New"/>
                <a:cs typeface="Courier New"/>
              </a:rPr>
              <a:t>'  </a:t>
            </a:r>
            <a:r>
              <a:rPr sz="600" spc="15" dirty="0">
                <a:latin typeface="Courier New"/>
                <a:cs typeface="Courier New"/>
              </a:rPr>
              <a:t>v-model="alert"  </a:t>
            </a:r>
            <a:r>
              <a:rPr sz="600" spc="10" dirty="0">
                <a:latin typeface="Courier New"/>
                <a:cs typeface="Courier New"/>
              </a:rPr>
              <a:t>top</a:t>
            </a:r>
            <a:endParaRPr sz="600">
              <a:latin typeface="Courier New"/>
              <a:cs typeface="Courier New"/>
            </a:endParaRPr>
          </a:p>
          <a:p>
            <a:pPr marL="398780" marR="2896870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persisten</a:t>
            </a:r>
            <a:r>
              <a:rPr sz="600" dirty="0">
                <a:latin typeface="Courier New"/>
                <a:cs typeface="Courier New"/>
              </a:rPr>
              <a:t>t  </a:t>
            </a:r>
            <a:r>
              <a:rPr sz="600" spc="20" dirty="0">
                <a:latin typeface="Courier New"/>
                <a:cs typeface="Courier New"/>
              </a:rPr>
              <a:t>multi-lin</a:t>
            </a:r>
            <a:r>
              <a:rPr sz="600" dirty="0">
                <a:latin typeface="Courier New"/>
                <a:cs typeface="Courier New"/>
              </a:rPr>
              <a:t>e</a:t>
            </a:r>
            <a:endParaRPr sz="600">
              <a:latin typeface="Courier New"/>
              <a:cs typeface="Courier New"/>
            </a:endParaRPr>
          </a:p>
          <a:p>
            <a:pPr marL="398780" marR="231711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color="blue lighten-2"  dark</a:t>
            </a:r>
            <a:endParaRPr sz="600">
              <a:latin typeface="Courier New"/>
              <a:cs typeface="Courier New"/>
            </a:endParaRPr>
          </a:p>
          <a:p>
            <a:pPr marL="398780" marR="1882139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icon="mdi-alert-circle-outline"  transition="scale-transition"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latin typeface="Courier New"/>
                <a:cs typeface="Courier New"/>
              </a:rPr>
              <a:t>&gt;</a:t>
            </a:r>
            <a:r>
              <a:rPr sz="600" spc="-50" dirty="0">
                <a:latin typeface="맑은 고딕"/>
                <a:cs typeface="맑은 고딕"/>
              </a:rPr>
              <a:t>완료되었습니다</a:t>
            </a:r>
            <a:endParaRPr sz="600">
              <a:latin typeface="맑은 고딕"/>
              <a:cs typeface="맑은 고딕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&lt;v-btn flat color="blue lighten-2"</a:t>
            </a:r>
            <a:r>
              <a:rPr sz="600" spc="23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@click="alertConfirm"&gt;</a:t>
            </a:r>
            <a:r>
              <a:rPr sz="600" spc="10" dirty="0">
                <a:latin typeface="맑은 고딕"/>
                <a:cs typeface="맑은 고딕"/>
              </a:rPr>
              <a:t>확인</a:t>
            </a:r>
            <a:r>
              <a:rPr sz="600" spc="1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&lt;/v-snackbar&gt;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&lt;script&gt;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import axios from</a:t>
            </a:r>
            <a:r>
              <a:rPr sz="600" spc="8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'axios'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import eventBus from</a:t>
            </a:r>
            <a:r>
              <a:rPr sz="600" spc="8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"./eventBus.js";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205740" marR="2994025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export default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data()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return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R="201485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alert:false,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mounted(){</a:t>
            </a:r>
            <a:endParaRPr sz="600">
              <a:latin typeface="Courier New"/>
              <a:cs typeface="Courier New"/>
            </a:endParaRPr>
          </a:p>
          <a:p>
            <a:pPr marL="592455" marR="144780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eventBus.$on('triggerAlert', (item)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this.alert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true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methods:{</a:t>
            </a:r>
            <a:endParaRPr sz="600">
              <a:latin typeface="Courier New"/>
              <a:cs typeface="Courier New"/>
            </a:endParaRPr>
          </a:p>
          <a:p>
            <a:pPr marL="592455" marR="2124075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alertConfirm(){  location.href='/board'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&lt;/script&gt;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10</a:t>
            </a:fld>
            <a:endParaRPr spc="-16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1700" y="8734247"/>
            <a:ext cx="43249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Tahoma"/>
                <a:cs typeface="Tahoma"/>
              </a:rPr>
              <a:t>3-6</a:t>
            </a:r>
            <a:r>
              <a:rPr sz="1550" spc="-365" dirty="0">
                <a:latin typeface="Tahoma"/>
                <a:cs typeface="Tahoma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게시글 </a:t>
            </a:r>
            <a:r>
              <a:rPr sz="1300" spc="-110" dirty="0">
                <a:latin typeface="맑은 고딕"/>
                <a:cs typeface="맑은 고딕"/>
              </a:rPr>
              <a:t>추가 에러 </a:t>
            </a:r>
            <a:r>
              <a:rPr sz="1550" spc="-120" dirty="0">
                <a:latin typeface="Verdana"/>
                <a:cs typeface="Verdana"/>
              </a:rPr>
              <a:t>Error</a:t>
            </a:r>
            <a:r>
              <a:rPr sz="1550" spc="-120" dirty="0">
                <a:latin typeface="Arial"/>
                <a:cs typeface="Arial"/>
              </a:rPr>
              <a:t>S</a:t>
            </a:r>
            <a:r>
              <a:rPr sz="1550" spc="-120" dirty="0">
                <a:latin typeface="Trebuchet MS"/>
                <a:cs typeface="Trebuchet MS"/>
              </a:rPr>
              <a:t>n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Trebuchet MS"/>
                <a:cs typeface="Trebuchet MS"/>
              </a:rPr>
              <a:t>ck</a:t>
            </a:r>
            <a:r>
              <a:rPr sz="1550" spc="-120" dirty="0">
                <a:latin typeface="Verdana"/>
                <a:cs typeface="Verdana"/>
              </a:rPr>
              <a:t>B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ahoma"/>
                <a:cs typeface="Tahoma"/>
              </a:rPr>
              <a:t>.</a:t>
            </a:r>
            <a:r>
              <a:rPr sz="1550" spc="-120" dirty="0">
                <a:latin typeface="Verdana"/>
                <a:cs typeface="Verdana"/>
              </a:rPr>
              <a:t>vu</a:t>
            </a:r>
            <a:r>
              <a:rPr sz="1550" spc="-120" dirty="0">
                <a:latin typeface="Trebuchet MS"/>
                <a:cs typeface="Trebuchet MS"/>
              </a:rPr>
              <a:t>e</a:t>
            </a:r>
            <a:r>
              <a:rPr sz="1550" spc="-120" dirty="0">
                <a:latin typeface="Tahoma"/>
                <a:cs typeface="Tahoma"/>
              </a:rPr>
              <a:t>(</a:t>
            </a:r>
            <a:r>
              <a:rPr sz="1550" spc="-120" dirty="0">
                <a:latin typeface="Verdana"/>
                <a:cs typeface="Verdana"/>
              </a:rPr>
              <a:t>s</a:t>
            </a:r>
            <a:r>
              <a:rPr sz="1550" spc="-120" dirty="0">
                <a:latin typeface="Trebuchet MS"/>
                <a:cs typeface="Trebuchet MS"/>
              </a:rPr>
              <a:t>n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Trebuchet MS"/>
                <a:cs typeface="Trebuchet MS"/>
              </a:rPr>
              <a:t>ckb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ahoma"/>
                <a:cs typeface="Tahoma"/>
              </a:rPr>
              <a:t>) </a:t>
            </a:r>
            <a:r>
              <a:rPr sz="1550" spc="-120" dirty="0">
                <a:latin typeface="Verdana"/>
                <a:cs typeface="Verdana"/>
              </a:rPr>
              <a:t>op</a:t>
            </a:r>
            <a:r>
              <a:rPr sz="1550" spc="-120" dirty="0">
                <a:latin typeface="Trebuchet MS"/>
                <a:cs typeface="Trebuchet MS"/>
              </a:rPr>
              <a:t>en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749674"/>
            <a:ext cx="5943600" cy="4259580"/>
          </a:xfrm>
          <a:custGeom>
            <a:avLst/>
            <a:gdLst/>
            <a:ahLst/>
            <a:cxnLst/>
            <a:rect l="l" t="t" r="r" b="b"/>
            <a:pathLst>
              <a:path w="5943600" h="4259580">
                <a:moveTo>
                  <a:pt x="5925635" y="4259227"/>
                </a:moveTo>
                <a:lnTo>
                  <a:pt x="17963" y="4259227"/>
                </a:lnTo>
                <a:lnTo>
                  <a:pt x="15321" y="4258702"/>
                </a:lnTo>
                <a:lnTo>
                  <a:pt x="0" y="4241268"/>
                </a:lnTo>
                <a:lnTo>
                  <a:pt x="0" y="17952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2"/>
                </a:lnTo>
                <a:lnTo>
                  <a:pt x="5943598" y="4241268"/>
                </a:lnTo>
                <a:lnTo>
                  <a:pt x="5925635" y="4259227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0633" y="1245744"/>
            <a:ext cx="2271131" cy="338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539" y="1855779"/>
            <a:ext cx="3592195" cy="40017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&lt;template&gt;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&lt;v-snackbar</a:t>
            </a:r>
            <a:endParaRPr sz="600">
              <a:latin typeface="Courier New"/>
              <a:cs typeface="Courier New"/>
            </a:endParaRPr>
          </a:p>
          <a:p>
            <a:pPr marL="398780" marR="2414270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:timeout='false</a:t>
            </a:r>
            <a:r>
              <a:rPr sz="600" dirty="0">
                <a:latin typeface="Courier New"/>
                <a:cs typeface="Courier New"/>
              </a:rPr>
              <a:t>'  </a:t>
            </a:r>
            <a:r>
              <a:rPr sz="600" spc="15" dirty="0">
                <a:latin typeface="Courier New"/>
                <a:cs typeface="Courier New"/>
              </a:rPr>
              <a:t>v-model="alert"  </a:t>
            </a:r>
            <a:r>
              <a:rPr sz="600" spc="10" dirty="0">
                <a:latin typeface="Courier New"/>
                <a:cs typeface="Courier New"/>
              </a:rPr>
              <a:t>top</a:t>
            </a:r>
            <a:endParaRPr sz="600">
              <a:latin typeface="Courier New"/>
              <a:cs typeface="Courier New"/>
            </a:endParaRPr>
          </a:p>
          <a:p>
            <a:pPr marL="398780" marR="2703830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persisten</a:t>
            </a:r>
            <a:r>
              <a:rPr sz="600" dirty="0">
                <a:latin typeface="Courier New"/>
                <a:cs typeface="Courier New"/>
              </a:rPr>
              <a:t>t  </a:t>
            </a:r>
            <a:r>
              <a:rPr sz="600" spc="20" dirty="0">
                <a:latin typeface="Courier New"/>
                <a:cs typeface="Courier New"/>
              </a:rPr>
              <a:t>multi-lin</a:t>
            </a:r>
            <a:r>
              <a:rPr sz="600" dirty="0">
                <a:latin typeface="Courier New"/>
                <a:cs typeface="Courier New"/>
              </a:rPr>
              <a:t>e</a:t>
            </a:r>
            <a:endParaRPr sz="600">
              <a:latin typeface="Courier New"/>
              <a:cs typeface="Courier New"/>
            </a:endParaRPr>
          </a:p>
          <a:p>
            <a:pPr marL="398780" marR="21240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color="blue lighten-2"  dark</a:t>
            </a:r>
            <a:endParaRPr sz="600">
              <a:latin typeface="Courier New"/>
              <a:cs typeface="Courier New"/>
            </a:endParaRPr>
          </a:p>
          <a:p>
            <a:pPr marL="398780" marR="168910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icon="mdi-alert-circle-outline"  transition="scale-transition"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45"/>
              </a:spcBef>
            </a:pPr>
            <a:r>
              <a:rPr sz="600" spc="-40" dirty="0">
                <a:latin typeface="Courier New"/>
                <a:cs typeface="Courier New"/>
              </a:rPr>
              <a:t>&gt;</a:t>
            </a:r>
            <a:r>
              <a:rPr sz="600" spc="-40" dirty="0">
                <a:latin typeface="맑은 고딕"/>
                <a:cs typeface="맑은 고딕"/>
              </a:rPr>
              <a:t>에러가</a:t>
            </a:r>
            <a:r>
              <a:rPr sz="600" spc="-20" dirty="0">
                <a:latin typeface="맑은 고딕"/>
                <a:cs typeface="맑은 고딕"/>
              </a:rPr>
              <a:t> </a:t>
            </a:r>
            <a:r>
              <a:rPr sz="600" spc="-60" dirty="0">
                <a:latin typeface="맑은 고딕"/>
                <a:cs typeface="맑은 고딕"/>
              </a:rPr>
              <a:t>발생했습니다</a:t>
            </a:r>
            <a:endParaRPr sz="600">
              <a:latin typeface="맑은 고딕"/>
              <a:cs typeface="맑은 고딕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&lt;v-btn flat color="blue lighten-2"</a:t>
            </a:r>
            <a:r>
              <a:rPr sz="600" spc="23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@click="alertConfirm"&gt;</a:t>
            </a:r>
            <a:r>
              <a:rPr sz="600" spc="10" dirty="0">
                <a:latin typeface="맑은 고딕"/>
                <a:cs typeface="맑은 고딕"/>
              </a:rPr>
              <a:t>확인</a:t>
            </a:r>
            <a:r>
              <a:rPr sz="600" spc="1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&lt;/v-snackbar&gt;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&lt;script&gt;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import eventBus from</a:t>
            </a:r>
            <a:r>
              <a:rPr sz="600" spc="8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"./eventBus.js";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205740" marR="2800350" indent="-193675">
              <a:lnSpc>
                <a:spcPct val="120800"/>
              </a:lnSpc>
              <a:spcBef>
                <a:spcPts val="5"/>
              </a:spcBef>
            </a:pPr>
            <a:r>
              <a:rPr sz="600" spc="15" dirty="0">
                <a:latin typeface="Courier New"/>
                <a:cs typeface="Courier New"/>
              </a:rPr>
              <a:t>export default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data()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return{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alert:true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mounted()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495300" marR="1254125" indent="-971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eventBus.$on('triggerError', (item)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this.alert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true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methods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:{</a:t>
            </a:r>
            <a:endParaRPr sz="600">
              <a:latin typeface="Courier New"/>
              <a:cs typeface="Courier New"/>
            </a:endParaRPr>
          </a:p>
          <a:p>
            <a:pPr marL="592455" marR="183388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alertConfirm(){  location.herf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'/board'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&lt;/script&gt;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158748"/>
            <a:ext cx="1263015" cy="8966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-65" dirty="0">
                <a:latin typeface="Tahoma"/>
                <a:cs typeface="Tahoma"/>
              </a:rPr>
              <a:t>4. </a:t>
            </a:r>
            <a:r>
              <a:rPr sz="1600" spc="-100" dirty="0">
                <a:latin typeface="맑은 고딕"/>
                <a:cs typeface="맑은 고딕"/>
              </a:rPr>
              <a:t>게시글</a:t>
            </a:r>
            <a:r>
              <a:rPr sz="1600" spc="-434" dirty="0">
                <a:latin typeface="맑은 고딕"/>
                <a:cs typeface="맑은 고딕"/>
              </a:rPr>
              <a:t> </a:t>
            </a:r>
            <a:r>
              <a:rPr sz="1600" spc="-100" dirty="0">
                <a:latin typeface="맑은 고딕"/>
                <a:cs typeface="맑은 고딕"/>
              </a:rPr>
              <a:t>열람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spc="-65" dirty="0">
                <a:latin typeface="Tahoma"/>
                <a:cs typeface="Tahoma"/>
              </a:rPr>
              <a:t>4-1 </a:t>
            </a:r>
            <a:r>
              <a:rPr sz="1300" spc="-114" dirty="0">
                <a:latin typeface="맑은 고딕"/>
                <a:cs typeface="맑은 고딕"/>
              </a:rPr>
              <a:t>게시글</a:t>
            </a:r>
            <a:r>
              <a:rPr sz="1300" spc="-295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열람</a:t>
            </a:r>
            <a:endParaRPr sz="13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7321612"/>
            <a:ext cx="2232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40" dirty="0">
                <a:latin typeface="맑은 고딕"/>
                <a:cs typeface="맑은 고딕"/>
              </a:rPr>
              <a:t>제목에 부분을 클릭하면 게시판을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sz="850" spc="-40" dirty="0">
                <a:latin typeface="맑은 고딕"/>
                <a:cs typeface="맑은 고딕"/>
              </a:rPr>
              <a:t>열람할수있음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7651854"/>
            <a:ext cx="5943599" cy="111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8916865"/>
            <a:ext cx="89090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80" dirty="0">
                <a:latin typeface="Verdana"/>
                <a:cs typeface="Verdana"/>
              </a:rPr>
              <a:t>v</a:t>
            </a:r>
            <a:r>
              <a:rPr sz="1000" spc="-80" dirty="0">
                <a:latin typeface="Arial"/>
                <a:cs typeface="Arial"/>
              </a:rPr>
              <a:t>ie</a:t>
            </a:r>
            <a:r>
              <a:rPr sz="1000" spc="-80" dirty="0">
                <a:latin typeface="Verdana"/>
                <a:cs typeface="Verdana"/>
              </a:rPr>
              <a:t>ws</a:t>
            </a:r>
            <a:r>
              <a:rPr sz="1000" spc="-80" dirty="0">
                <a:latin typeface="Tahoma"/>
                <a:cs typeface="Tahoma"/>
              </a:rPr>
              <a:t>/</a:t>
            </a:r>
            <a:r>
              <a:rPr sz="1000" spc="-80" dirty="0">
                <a:latin typeface="Arial"/>
                <a:cs typeface="Arial"/>
              </a:rPr>
              <a:t>b</a:t>
            </a:r>
            <a:r>
              <a:rPr sz="1000" spc="-80" dirty="0">
                <a:latin typeface="Verdana"/>
                <a:cs typeface="Verdana"/>
              </a:rPr>
              <a:t>oar</a:t>
            </a:r>
            <a:r>
              <a:rPr sz="1000" spc="-80" dirty="0">
                <a:latin typeface="Arial"/>
                <a:cs typeface="Arial"/>
              </a:rPr>
              <a:t>d</a:t>
            </a:r>
            <a:r>
              <a:rPr sz="1000" spc="-80" dirty="0">
                <a:latin typeface="Tahoma"/>
                <a:cs typeface="Tahoma"/>
              </a:rPr>
              <a:t>.</a:t>
            </a:r>
            <a:r>
              <a:rPr sz="1000" spc="-80" dirty="0">
                <a:latin typeface="Verdana"/>
                <a:cs typeface="Verdana"/>
              </a:rPr>
              <a:t>vu</a:t>
            </a:r>
            <a:r>
              <a:rPr sz="1000" spc="-8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11</a:t>
            </a:fld>
            <a:endParaRPr spc="-16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3"/>
            <a:ext cx="5943600" cy="1388110"/>
          </a:xfrm>
          <a:custGeom>
            <a:avLst/>
            <a:gdLst/>
            <a:ahLst/>
            <a:cxnLst/>
            <a:rect l="l" t="t" r="r" b="b"/>
            <a:pathLst>
              <a:path w="5943600" h="1388110">
                <a:moveTo>
                  <a:pt x="5925635" y="1387523"/>
                </a:moveTo>
                <a:lnTo>
                  <a:pt x="17963" y="1387523"/>
                </a:lnTo>
                <a:lnTo>
                  <a:pt x="15321" y="1386990"/>
                </a:lnTo>
                <a:lnTo>
                  <a:pt x="0" y="1369564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9"/>
                </a:lnTo>
                <a:lnTo>
                  <a:pt x="5943598" y="1369564"/>
                </a:lnTo>
                <a:lnTo>
                  <a:pt x="5925635" y="1387523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192427"/>
            <a:ext cx="5943600" cy="2271395"/>
          </a:xfrm>
          <a:custGeom>
            <a:avLst/>
            <a:gdLst/>
            <a:ahLst/>
            <a:cxnLst/>
            <a:rect l="l" t="t" r="r" b="b"/>
            <a:pathLst>
              <a:path w="5943600" h="2271395">
                <a:moveTo>
                  <a:pt x="5925635" y="2271124"/>
                </a:moveTo>
                <a:lnTo>
                  <a:pt x="17963" y="2271124"/>
                </a:lnTo>
                <a:lnTo>
                  <a:pt x="15321" y="2270592"/>
                </a:lnTo>
                <a:lnTo>
                  <a:pt x="0" y="2253159"/>
                </a:lnTo>
                <a:lnTo>
                  <a:pt x="0" y="17952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2"/>
                </a:lnTo>
                <a:lnTo>
                  <a:pt x="5943598" y="2253159"/>
                </a:lnTo>
                <a:lnTo>
                  <a:pt x="5925635" y="2271124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539" y="1130949"/>
            <a:ext cx="4806950" cy="10198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&lt;template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v-slot:item.title="props"&gt;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&lt;v-row&gt;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&lt;!-- </a:t>
            </a:r>
            <a:r>
              <a:rPr sz="600" spc="-60" dirty="0">
                <a:latin typeface="맑은 고딕"/>
                <a:cs typeface="맑은 고딕"/>
              </a:rPr>
              <a:t>제목클릭시</a:t>
            </a:r>
            <a:r>
              <a:rPr sz="600" spc="90" dirty="0">
                <a:latin typeface="맑은 고딕"/>
                <a:cs typeface="맑은 고딕"/>
              </a:rPr>
              <a:t> </a:t>
            </a:r>
            <a:r>
              <a:rPr sz="600" spc="-60" dirty="0">
                <a:latin typeface="맑은 고딕"/>
                <a:cs typeface="맑은 고딕"/>
              </a:rPr>
              <a:t>게시판열람가능  </a:t>
            </a:r>
            <a:r>
              <a:rPr sz="600" spc="-5" dirty="0">
                <a:latin typeface="Courier New"/>
                <a:cs typeface="Courier New"/>
              </a:rPr>
              <a:t>boarddetail</a:t>
            </a:r>
            <a:r>
              <a:rPr sz="600" spc="-5" dirty="0">
                <a:latin typeface="맑은 고딕"/>
                <a:cs typeface="맑은 고딕"/>
              </a:rPr>
              <a:t>메소드호출</a:t>
            </a:r>
            <a:r>
              <a:rPr sz="600" spc="180" dirty="0">
                <a:latin typeface="맑은 고딕"/>
                <a:cs typeface="맑은 고딕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--&gt;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&lt;a </a:t>
            </a:r>
            <a:r>
              <a:rPr sz="600" spc="15" dirty="0">
                <a:latin typeface="Courier New"/>
                <a:cs typeface="Courier New"/>
              </a:rPr>
              <a:t>@click="boardDetail(props.item)"</a:t>
            </a:r>
            <a:r>
              <a:rPr sz="600" spc="-7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style="color:black;text-align:left;display:block;"&gt;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{{props.item.title}}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&lt;/a&gt;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&lt;v-icon v-if="props.item.board_files.length </a:t>
            </a:r>
            <a:r>
              <a:rPr sz="600" spc="10" dirty="0">
                <a:latin typeface="Courier New"/>
                <a:cs typeface="Courier New"/>
              </a:rPr>
              <a:t>!==</a:t>
            </a:r>
            <a:r>
              <a:rPr sz="600" spc="12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0"&gt;mdi-paperclip&lt;/v-icon&gt;</a:t>
            </a:r>
            <a:endParaRPr sz="600">
              <a:latin typeface="Courier New"/>
              <a:cs typeface="Courier New"/>
            </a:endParaRPr>
          </a:p>
          <a:p>
            <a:pPr marR="342265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&lt;/v-row&gt;</a:t>
            </a:r>
            <a:endParaRPr sz="600">
              <a:latin typeface="Courier New"/>
              <a:cs typeface="Courier New"/>
            </a:endParaRPr>
          </a:p>
          <a:p>
            <a:pPr marR="347154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12</a:t>
            </a:fld>
            <a:endParaRPr spc="-16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1700" y="2334158"/>
            <a:ext cx="5139055" cy="7664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-25" dirty="0">
                <a:latin typeface="Tahoma"/>
                <a:cs typeface="Tahoma"/>
              </a:rPr>
              <a:t>4-2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게시글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제목부분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클릭시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550" spc="-135" dirty="0">
                <a:latin typeface="Trebuchet MS"/>
                <a:cs typeface="Trebuchet MS"/>
              </a:rPr>
              <a:t>b</a:t>
            </a:r>
            <a:r>
              <a:rPr sz="1550" spc="-135" dirty="0">
                <a:latin typeface="Verdana"/>
                <a:cs typeface="Verdana"/>
              </a:rPr>
              <a:t>o</a:t>
            </a:r>
            <a:r>
              <a:rPr sz="1550" spc="-135" dirty="0">
                <a:latin typeface="Arial"/>
                <a:cs typeface="Arial"/>
              </a:rPr>
              <a:t>a</a:t>
            </a:r>
            <a:r>
              <a:rPr sz="1550" spc="-135" dirty="0">
                <a:latin typeface="Verdana"/>
                <a:cs typeface="Verdana"/>
              </a:rPr>
              <a:t>r</a:t>
            </a:r>
            <a:r>
              <a:rPr sz="1550" spc="-135" dirty="0">
                <a:latin typeface="Trebuchet MS"/>
                <a:cs typeface="Trebuchet MS"/>
              </a:rPr>
              <a:t>d</a:t>
            </a:r>
            <a:r>
              <a:rPr sz="1550" spc="-135" dirty="0">
                <a:latin typeface="Verdana"/>
                <a:cs typeface="Verdana"/>
              </a:rPr>
              <a:t>D</a:t>
            </a:r>
            <a:r>
              <a:rPr sz="1550" spc="-135" dirty="0">
                <a:latin typeface="Trebuchet MS"/>
                <a:cs typeface="Trebuchet MS"/>
              </a:rPr>
              <a:t>e</a:t>
            </a:r>
            <a:r>
              <a:rPr sz="1550" spc="-135" dirty="0">
                <a:latin typeface="Verdana"/>
                <a:cs typeface="Verdana"/>
              </a:rPr>
              <a:t>t</a:t>
            </a:r>
            <a:r>
              <a:rPr sz="1550" spc="-135" dirty="0">
                <a:latin typeface="Arial"/>
                <a:cs typeface="Arial"/>
              </a:rPr>
              <a:t>a</a:t>
            </a:r>
            <a:r>
              <a:rPr sz="1550" spc="-135" dirty="0">
                <a:latin typeface="Trebuchet MS"/>
                <a:cs typeface="Trebuchet MS"/>
              </a:rPr>
              <a:t>il</a:t>
            </a:r>
            <a:r>
              <a:rPr sz="1550" spc="-185" dirty="0">
                <a:latin typeface="Trebuchet MS"/>
                <a:cs typeface="Trebuchet MS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메소드</a:t>
            </a:r>
            <a:r>
              <a:rPr sz="1300" spc="-170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호출</a:t>
            </a:r>
            <a:endParaRPr sz="1300">
              <a:latin typeface="맑은 고딕"/>
              <a:cs typeface="맑은 고딕"/>
            </a:endParaRPr>
          </a:p>
          <a:p>
            <a:pPr marL="12700" marR="5080">
              <a:lnSpc>
                <a:spcPts val="1739"/>
              </a:lnSpc>
              <a:spcBef>
                <a:spcPts val="35"/>
              </a:spcBef>
            </a:pPr>
            <a:r>
              <a:rPr sz="1000" spc="-65" dirty="0">
                <a:latin typeface="Arial"/>
                <a:cs typeface="Arial"/>
              </a:rPr>
              <a:t>e</a:t>
            </a:r>
            <a:r>
              <a:rPr sz="1000" spc="-65" dirty="0">
                <a:latin typeface="Verdana"/>
                <a:cs typeface="Verdana"/>
              </a:rPr>
              <a:t>v</a:t>
            </a:r>
            <a:r>
              <a:rPr sz="1000" spc="-65" dirty="0">
                <a:latin typeface="Arial"/>
                <a:cs typeface="Arial"/>
              </a:rPr>
              <a:t>en</a:t>
            </a:r>
            <a:r>
              <a:rPr sz="1000" spc="-65" dirty="0">
                <a:latin typeface="Verdana"/>
                <a:cs typeface="Verdana"/>
              </a:rPr>
              <a:t>t</a:t>
            </a:r>
            <a:r>
              <a:rPr sz="1000" spc="-65" dirty="0">
                <a:latin typeface="Arial"/>
                <a:cs typeface="Arial"/>
              </a:rPr>
              <a:t>B</a:t>
            </a:r>
            <a:r>
              <a:rPr sz="1000" spc="-65" dirty="0">
                <a:latin typeface="Verdana"/>
                <a:cs typeface="Verdana"/>
              </a:rPr>
              <a:t>us</a:t>
            </a:r>
            <a:r>
              <a:rPr sz="1000" spc="-65" dirty="0">
                <a:latin typeface="Tahoma"/>
                <a:cs typeface="Tahoma"/>
              </a:rPr>
              <a:t>.</a:t>
            </a:r>
            <a:r>
              <a:rPr sz="1000" spc="-65" dirty="0">
                <a:latin typeface="Verdana"/>
                <a:cs typeface="Verdana"/>
              </a:rPr>
              <a:t>$</a:t>
            </a:r>
            <a:r>
              <a:rPr sz="1000" spc="-65" dirty="0">
                <a:latin typeface="Arial"/>
                <a:cs typeface="Arial"/>
              </a:rPr>
              <a:t>emi</a:t>
            </a:r>
            <a:r>
              <a:rPr sz="1000" spc="-65" dirty="0">
                <a:latin typeface="Verdana"/>
                <a:cs typeface="Verdana"/>
              </a:rPr>
              <a:t>t</a:t>
            </a:r>
            <a:r>
              <a:rPr sz="1000" spc="-65" dirty="0">
                <a:latin typeface="Tahoma"/>
                <a:cs typeface="Tahoma"/>
              </a:rPr>
              <a:t>('</a:t>
            </a:r>
            <a:r>
              <a:rPr sz="1000" spc="-65" dirty="0">
                <a:latin typeface="Verdana"/>
                <a:cs typeface="Verdana"/>
              </a:rPr>
              <a:t>tr</a:t>
            </a:r>
            <a:r>
              <a:rPr sz="1000" spc="-65" dirty="0">
                <a:latin typeface="Arial"/>
                <a:cs typeface="Arial"/>
              </a:rPr>
              <a:t>igge</a:t>
            </a:r>
            <a:r>
              <a:rPr sz="1000" spc="-65" dirty="0">
                <a:latin typeface="Verdana"/>
                <a:cs typeface="Verdana"/>
              </a:rPr>
              <a:t>r</a:t>
            </a:r>
            <a:r>
              <a:rPr sz="1000" spc="-65" dirty="0">
                <a:latin typeface="Arial"/>
                <a:cs typeface="Arial"/>
              </a:rPr>
              <a:t>D</a:t>
            </a:r>
            <a:r>
              <a:rPr sz="1000" spc="-65" dirty="0">
                <a:latin typeface="Verdana"/>
                <a:cs typeface="Verdana"/>
              </a:rPr>
              <a:t>Mo</a:t>
            </a:r>
            <a:r>
              <a:rPr sz="1000" spc="-65" dirty="0">
                <a:latin typeface="Arial"/>
                <a:cs typeface="Arial"/>
              </a:rPr>
              <a:t>d</a:t>
            </a:r>
            <a:r>
              <a:rPr sz="1000" spc="-65" dirty="0">
                <a:latin typeface="Verdana"/>
                <a:cs typeface="Verdana"/>
              </a:rPr>
              <a:t>a</a:t>
            </a:r>
            <a:r>
              <a:rPr sz="1000" spc="-65" dirty="0">
                <a:latin typeface="Arial"/>
                <a:cs typeface="Arial"/>
              </a:rPr>
              <a:t>l</a:t>
            </a:r>
            <a:r>
              <a:rPr sz="1000" spc="-65" dirty="0">
                <a:latin typeface="Tahoma"/>
                <a:cs typeface="Tahoma"/>
              </a:rPr>
              <a:t>')</a:t>
            </a:r>
            <a:r>
              <a:rPr sz="850" spc="-65" dirty="0">
                <a:latin typeface="맑은 고딕"/>
                <a:cs typeface="맑은 고딕"/>
              </a:rPr>
              <a:t>으로 </a:t>
            </a:r>
            <a:r>
              <a:rPr sz="1000" spc="-55" dirty="0">
                <a:latin typeface="Verdana"/>
                <a:cs typeface="Verdana"/>
              </a:rPr>
              <a:t>tr</a:t>
            </a:r>
            <a:r>
              <a:rPr sz="1000" spc="-55" dirty="0">
                <a:latin typeface="Arial"/>
                <a:cs typeface="Arial"/>
              </a:rPr>
              <a:t>igge</a:t>
            </a:r>
            <a:r>
              <a:rPr sz="1000" spc="-55" dirty="0">
                <a:latin typeface="Verdana"/>
                <a:cs typeface="Verdana"/>
              </a:rPr>
              <a:t>r</a:t>
            </a:r>
            <a:r>
              <a:rPr sz="1000" spc="-55" dirty="0">
                <a:latin typeface="Arial"/>
                <a:cs typeface="Arial"/>
              </a:rPr>
              <a:t>D</a:t>
            </a:r>
            <a:r>
              <a:rPr sz="1000" spc="-55" dirty="0">
                <a:latin typeface="Verdana"/>
                <a:cs typeface="Verdana"/>
              </a:rPr>
              <a:t>Mo</a:t>
            </a:r>
            <a:r>
              <a:rPr sz="1000" spc="-55" dirty="0">
                <a:latin typeface="Arial"/>
                <a:cs typeface="Arial"/>
              </a:rPr>
              <a:t>d</a:t>
            </a:r>
            <a:r>
              <a:rPr sz="1000" spc="-55" dirty="0">
                <a:latin typeface="Verdana"/>
                <a:cs typeface="Verdana"/>
              </a:rPr>
              <a:t>a</a:t>
            </a:r>
            <a:r>
              <a:rPr sz="1000" spc="-55" dirty="0">
                <a:latin typeface="Arial"/>
                <a:cs typeface="Arial"/>
              </a:rPr>
              <a:t>l</a:t>
            </a:r>
            <a:r>
              <a:rPr sz="850" spc="-55" dirty="0">
                <a:latin typeface="맑은 고딕"/>
                <a:cs typeface="맑은 고딕"/>
              </a:rPr>
              <a:t>을 </a:t>
            </a:r>
            <a:r>
              <a:rPr sz="850" spc="-45" dirty="0">
                <a:latin typeface="맑은 고딕"/>
                <a:cs typeface="맑은 고딕"/>
              </a:rPr>
              <a:t>통해 </a:t>
            </a:r>
            <a:r>
              <a:rPr sz="850" spc="-40" dirty="0">
                <a:latin typeface="맑은 고딕"/>
                <a:cs typeface="맑은 고딕"/>
              </a:rPr>
              <a:t>연결된 </a:t>
            </a:r>
            <a:r>
              <a:rPr sz="1000" spc="-65" dirty="0">
                <a:latin typeface="Arial"/>
                <a:cs typeface="Arial"/>
              </a:rPr>
              <a:t>De</a:t>
            </a:r>
            <a:r>
              <a:rPr sz="1000" spc="-65" dirty="0">
                <a:latin typeface="Verdana"/>
                <a:cs typeface="Verdana"/>
              </a:rPr>
              <a:t>ta</a:t>
            </a:r>
            <a:r>
              <a:rPr sz="1000" spc="-65" dirty="0">
                <a:latin typeface="Arial"/>
                <a:cs typeface="Arial"/>
              </a:rPr>
              <a:t>il</a:t>
            </a:r>
            <a:r>
              <a:rPr sz="1000" spc="-65" dirty="0">
                <a:latin typeface="Verdana"/>
                <a:cs typeface="Verdana"/>
              </a:rPr>
              <a:t>Mo</a:t>
            </a:r>
            <a:r>
              <a:rPr sz="1000" spc="-65" dirty="0">
                <a:latin typeface="Arial"/>
                <a:cs typeface="Arial"/>
              </a:rPr>
              <a:t>d</a:t>
            </a:r>
            <a:r>
              <a:rPr sz="1000" spc="-65" dirty="0">
                <a:latin typeface="Verdana"/>
                <a:cs typeface="Verdana"/>
              </a:rPr>
              <a:t>a</a:t>
            </a:r>
            <a:r>
              <a:rPr sz="1000" spc="-65" dirty="0">
                <a:latin typeface="Arial"/>
                <a:cs typeface="Arial"/>
              </a:rPr>
              <a:t>l</a:t>
            </a:r>
            <a:r>
              <a:rPr sz="1000" spc="-65" dirty="0">
                <a:latin typeface="Tahoma"/>
                <a:cs typeface="Tahoma"/>
              </a:rPr>
              <a:t>.</a:t>
            </a:r>
            <a:r>
              <a:rPr sz="1000" spc="-65" dirty="0">
                <a:latin typeface="Verdana"/>
                <a:cs typeface="Verdana"/>
              </a:rPr>
              <a:t>vu</a:t>
            </a:r>
            <a:r>
              <a:rPr sz="1000" spc="-65" dirty="0">
                <a:latin typeface="Arial"/>
                <a:cs typeface="Arial"/>
              </a:rPr>
              <a:t>e </a:t>
            </a:r>
            <a:r>
              <a:rPr sz="850" spc="-40" dirty="0">
                <a:latin typeface="맑은 고딕"/>
                <a:cs typeface="맑은 고딕"/>
              </a:rPr>
              <a:t>컴포넌트에 </a:t>
            </a:r>
            <a:r>
              <a:rPr sz="850" spc="-45" dirty="0">
                <a:latin typeface="맑은 고딕"/>
                <a:cs typeface="맑은 고딕"/>
              </a:rPr>
              <a:t>전달  </a:t>
            </a:r>
            <a:r>
              <a:rPr sz="1000" spc="-80" dirty="0">
                <a:latin typeface="Verdana"/>
                <a:cs typeface="Verdana"/>
              </a:rPr>
              <a:t>v</a:t>
            </a:r>
            <a:r>
              <a:rPr sz="1000" spc="-80" dirty="0">
                <a:latin typeface="Arial"/>
                <a:cs typeface="Arial"/>
              </a:rPr>
              <a:t>ie</a:t>
            </a:r>
            <a:r>
              <a:rPr sz="1000" spc="-80" dirty="0">
                <a:latin typeface="Verdana"/>
                <a:cs typeface="Verdana"/>
              </a:rPr>
              <a:t>ws</a:t>
            </a:r>
            <a:r>
              <a:rPr sz="1000" spc="-80" dirty="0">
                <a:latin typeface="Tahoma"/>
                <a:cs typeface="Tahoma"/>
              </a:rPr>
              <a:t>/</a:t>
            </a:r>
            <a:r>
              <a:rPr sz="1000" spc="-80" dirty="0">
                <a:latin typeface="Arial"/>
                <a:cs typeface="Arial"/>
              </a:rPr>
              <a:t>b</a:t>
            </a:r>
            <a:r>
              <a:rPr sz="1000" spc="-80" dirty="0">
                <a:latin typeface="Verdana"/>
                <a:cs typeface="Verdana"/>
              </a:rPr>
              <a:t>oar</a:t>
            </a:r>
            <a:r>
              <a:rPr sz="1000" spc="-80" dirty="0">
                <a:latin typeface="Arial"/>
                <a:cs typeface="Arial"/>
              </a:rPr>
              <a:t>d</a:t>
            </a:r>
            <a:r>
              <a:rPr sz="1000" spc="-80" dirty="0">
                <a:latin typeface="Tahoma"/>
                <a:cs typeface="Tahoma"/>
              </a:rPr>
              <a:t>.</a:t>
            </a:r>
            <a:r>
              <a:rPr sz="1000" spc="-80" dirty="0">
                <a:latin typeface="Verdana"/>
                <a:cs typeface="Verdana"/>
              </a:rPr>
              <a:t>vu</a:t>
            </a:r>
            <a:r>
              <a:rPr sz="1000" spc="-8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539" y="3305436"/>
            <a:ext cx="4034154" cy="2013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boardDetail(item){</a:t>
            </a:r>
            <a:endParaRPr sz="600">
              <a:latin typeface="Courier New"/>
              <a:cs typeface="Courier New"/>
            </a:endParaRPr>
          </a:p>
          <a:p>
            <a:pPr marL="495300" marR="217932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item.hit= item.hit+1  this.boardId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item.id  this.form.id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item.id  this.form.title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5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item.title</a:t>
            </a:r>
            <a:endParaRPr sz="600">
              <a:latin typeface="Courier New"/>
              <a:cs typeface="Courier New"/>
            </a:endParaRPr>
          </a:p>
          <a:p>
            <a:pPr marL="495300" marR="1840864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this.form.writer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item.user.userNm  this.form.content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item.content  if(item.board_files.length </a:t>
            </a:r>
            <a:r>
              <a:rPr sz="600" spc="10" dirty="0">
                <a:latin typeface="Courier New"/>
                <a:cs typeface="Courier New"/>
              </a:rPr>
              <a:t>!==</a:t>
            </a:r>
            <a:r>
              <a:rPr sz="600" spc="7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0)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tabLst>
                <a:tab pos="785495" algn="l"/>
              </a:tabLst>
            </a:pPr>
            <a:r>
              <a:rPr sz="600" spc="-55" dirty="0">
                <a:latin typeface="맑은 고딕"/>
                <a:cs typeface="맑은 고딕"/>
              </a:rPr>
              <a:t>생략	</a:t>
            </a:r>
            <a:r>
              <a:rPr sz="600" spc="15" dirty="0">
                <a:latin typeface="Courier New"/>
                <a:cs typeface="Courier New"/>
              </a:rPr>
              <a:t>../..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688975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this.comments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r.data.comments  eventBus.$emit('triggerDModal',this.boardId,this.form,this.comments);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688975" marR="217932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.catch((e)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console.error(e.message)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572607"/>
            <a:ext cx="4980305" cy="910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0" dirty="0">
                <a:latin typeface="Tahoma"/>
                <a:cs typeface="Tahoma"/>
              </a:rPr>
              <a:t>4-3</a:t>
            </a:r>
            <a:r>
              <a:rPr sz="1550" spc="-350" dirty="0">
                <a:latin typeface="Tahoma"/>
                <a:cs typeface="Tahoma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게시글 </a:t>
            </a:r>
            <a:r>
              <a:rPr sz="1300" spc="-110" dirty="0">
                <a:latin typeface="맑은 고딕"/>
                <a:cs typeface="맑은 고딕"/>
              </a:rPr>
              <a:t>열람 </a:t>
            </a:r>
            <a:r>
              <a:rPr sz="1550" spc="-95" dirty="0">
                <a:latin typeface="Trebuchet MS"/>
                <a:cs typeface="Trebuchet MS"/>
              </a:rPr>
              <a:t>di</a:t>
            </a:r>
            <a:r>
              <a:rPr sz="1550" spc="-95" dirty="0">
                <a:latin typeface="Arial"/>
                <a:cs typeface="Arial"/>
              </a:rPr>
              <a:t>a</a:t>
            </a:r>
            <a:r>
              <a:rPr sz="1550" spc="-95" dirty="0">
                <a:latin typeface="Trebuchet MS"/>
                <a:cs typeface="Trebuchet MS"/>
              </a:rPr>
              <a:t>l</a:t>
            </a:r>
            <a:r>
              <a:rPr sz="1550" spc="-95" dirty="0">
                <a:latin typeface="Verdana"/>
                <a:cs typeface="Verdana"/>
              </a:rPr>
              <a:t>o</a:t>
            </a:r>
            <a:r>
              <a:rPr sz="1550" spc="-95" dirty="0">
                <a:latin typeface="Trebuchet MS"/>
                <a:cs typeface="Trebuchet MS"/>
              </a:rPr>
              <a:t>g </a:t>
            </a:r>
            <a:r>
              <a:rPr sz="1300" spc="-110" dirty="0">
                <a:latin typeface="맑은 고딕"/>
                <a:cs typeface="맑은 고딕"/>
              </a:rPr>
              <a:t>생성</a:t>
            </a:r>
            <a:endParaRPr sz="13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44900"/>
              </a:lnSpc>
            </a:pPr>
            <a:r>
              <a:rPr sz="1000" spc="-85" dirty="0">
                <a:latin typeface="Arial"/>
                <a:cs typeface="Arial"/>
              </a:rPr>
              <a:t>e</a:t>
            </a:r>
            <a:r>
              <a:rPr sz="1000" spc="-85" dirty="0">
                <a:latin typeface="Verdana"/>
                <a:cs typeface="Verdana"/>
              </a:rPr>
              <a:t>v</a:t>
            </a:r>
            <a:r>
              <a:rPr sz="1000" spc="-85" dirty="0">
                <a:latin typeface="Arial"/>
                <a:cs typeface="Arial"/>
              </a:rPr>
              <a:t>en</a:t>
            </a:r>
            <a:r>
              <a:rPr sz="1000" spc="-85" dirty="0">
                <a:latin typeface="Verdana"/>
                <a:cs typeface="Verdana"/>
              </a:rPr>
              <a:t>t</a:t>
            </a:r>
            <a:r>
              <a:rPr sz="1000" spc="-85" dirty="0">
                <a:latin typeface="Arial"/>
                <a:cs typeface="Arial"/>
              </a:rPr>
              <a:t>B</a:t>
            </a:r>
            <a:r>
              <a:rPr sz="1000" spc="-85" dirty="0">
                <a:latin typeface="Verdana"/>
                <a:cs typeface="Verdana"/>
              </a:rPr>
              <a:t>us</a:t>
            </a:r>
            <a:r>
              <a:rPr sz="1000" spc="-85" dirty="0">
                <a:latin typeface="Tahoma"/>
                <a:cs typeface="Tahoma"/>
              </a:rPr>
              <a:t>.</a:t>
            </a:r>
            <a:r>
              <a:rPr sz="1000" spc="-85" dirty="0">
                <a:latin typeface="Verdana"/>
                <a:cs typeface="Verdana"/>
              </a:rPr>
              <a:t>$o</a:t>
            </a:r>
            <a:r>
              <a:rPr sz="1000" spc="-85" dirty="0">
                <a:latin typeface="Arial"/>
                <a:cs typeface="Arial"/>
              </a:rPr>
              <a:t>n</a:t>
            </a:r>
            <a:r>
              <a:rPr sz="850" spc="-85" dirty="0">
                <a:latin typeface="맑은 고딕"/>
                <a:cs typeface="맑은 고딕"/>
              </a:rPr>
              <a:t>으로 </a:t>
            </a:r>
            <a:r>
              <a:rPr sz="1000" spc="-75" dirty="0">
                <a:latin typeface="Arial"/>
                <a:cs typeface="Arial"/>
              </a:rPr>
              <a:t>b</a:t>
            </a:r>
            <a:r>
              <a:rPr sz="1000" spc="-75" dirty="0">
                <a:latin typeface="Verdana"/>
                <a:cs typeface="Verdana"/>
              </a:rPr>
              <a:t>oar</a:t>
            </a:r>
            <a:r>
              <a:rPr sz="1000" spc="-75" dirty="0">
                <a:latin typeface="Arial"/>
                <a:cs typeface="Arial"/>
              </a:rPr>
              <a:t>d</a:t>
            </a:r>
            <a:r>
              <a:rPr sz="1000" spc="-75" dirty="0">
                <a:latin typeface="Tahoma"/>
                <a:cs typeface="Tahoma"/>
              </a:rPr>
              <a:t>.</a:t>
            </a:r>
            <a:r>
              <a:rPr sz="1000" spc="-75" dirty="0">
                <a:latin typeface="Verdana"/>
                <a:cs typeface="Verdana"/>
              </a:rPr>
              <a:t>vu</a:t>
            </a:r>
            <a:r>
              <a:rPr sz="1000" spc="-75" dirty="0">
                <a:latin typeface="Arial"/>
                <a:cs typeface="Arial"/>
              </a:rPr>
              <a:t>e</a:t>
            </a:r>
            <a:r>
              <a:rPr sz="850" spc="-75" dirty="0">
                <a:latin typeface="맑은 고딕"/>
                <a:cs typeface="맑은 고딕"/>
              </a:rPr>
              <a:t>에서 </a:t>
            </a:r>
            <a:r>
              <a:rPr sz="1000" spc="-55" dirty="0">
                <a:latin typeface="Arial"/>
                <a:cs typeface="Arial"/>
              </a:rPr>
              <a:t>emi</a:t>
            </a:r>
            <a:r>
              <a:rPr sz="1000" spc="-55" dirty="0">
                <a:latin typeface="Verdana"/>
                <a:cs typeface="Verdana"/>
              </a:rPr>
              <a:t>t</a:t>
            </a:r>
            <a:r>
              <a:rPr sz="850" spc="-55" dirty="0">
                <a:latin typeface="맑은 고딕"/>
                <a:cs typeface="맑은 고딕"/>
              </a:rPr>
              <a:t>한 </a:t>
            </a:r>
            <a:r>
              <a:rPr sz="1000" spc="-55" dirty="0">
                <a:latin typeface="Verdana"/>
                <a:cs typeface="Verdana"/>
              </a:rPr>
              <a:t>tr</a:t>
            </a:r>
            <a:r>
              <a:rPr sz="1000" spc="-55" dirty="0">
                <a:latin typeface="Arial"/>
                <a:cs typeface="Arial"/>
              </a:rPr>
              <a:t>igge</a:t>
            </a:r>
            <a:r>
              <a:rPr sz="1000" spc="-55" dirty="0">
                <a:latin typeface="Verdana"/>
                <a:cs typeface="Verdana"/>
              </a:rPr>
              <a:t>r</a:t>
            </a:r>
            <a:r>
              <a:rPr sz="1000" spc="-55" dirty="0">
                <a:latin typeface="Arial"/>
                <a:cs typeface="Arial"/>
              </a:rPr>
              <a:t>D</a:t>
            </a:r>
            <a:r>
              <a:rPr sz="1000" spc="-55" dirty="0">
                <a:latin typeface="Verdana"/>
                <a:cs typeface="Verdana"/>
              </a:rPr>
              <a:t>Mo</a:t>
            </a:r>
            <a:r>
              <a:rPr sz="1000" spc="-55" dirty="0">
                <a:latin typeface="Arial"/>
                <a:cs typeface="Arial"/>
              </a:rPr>
              <a:t>d</a:t>
            </a:r>
            <a:r>
              <a:rPr sz="1000" spc="-55" dirty="0">
                <a:latin typeface="Verdana"/>
                <a:cs typeface="Verdana"/>
              </a:rPr>
              <a:t>a</a:t>
            </a:r>
            <a:r>
              <a:rPr sz="1000" spc="-55" dirty="0">
                <a:latin typeface="Arial"/>
                <a:cs typeface="Arial"/>
              </a:rPr>
              <a:t>l</a:t>
            </a:r>
            <a:r>
              <a:rPr sz="850" spc="-55" dirty="0">
                <a:latin typeface="맑은 고딕"/>
                <a:cs typeface="맑은 고딕"/>
              </a:rPr>
              <a:t>을 </a:t>
            </a:r>
            <a:r>
              <a:rPr sz="850" spc="-40" dirty="0">
                <a:latin typeface="맑은 고딕"/>
                <a:cs typeface="맑은 고딕"/>
              </a:rPr>
              <a:t>받아서 </a:t>
            </a:r>
            <a:r>
              <a:rPr sz="1000" spc="-60" dirty="0">
                <a:latin typeface="Verdana"/>
                <a:cs typeface="Verdana"/>
              </a:rPr>
              <a:t>t</a:t>
            </a:r>
            <a:r>
              <a:rPr sz="1000" spc="-60" dirty="0">
                <a:latin typeface="Arial"/>
                <a:cs typeface="Arial"/>
              </a:rPr>
              <a:t>hi</a:t>
            </a:r>
            <a:r>
              <a:rPr sz="1000" spc="-60" dirty="0">
                <a:latin typeface="Verdana"/>
                <a:cs typeface="Verdana"/>
              </a:rPr>
              <a:t>s</a:t>
            </a:r>
            <a:r>
              <a:rPr sz="1000" spc="-60" dirty="0">
                <a:latin typeface="Tahoma"/>
                <a:cs typeface="Tahoma"/>
              </a:rPr>
              <a:t>.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60" dirty="0">
                <a:latin typeface="Verdana"/>
                <a:cs typeface="Verdana"/>
              </a:rPr>
              <a:t>Mo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850" spc="-60" dirty="0">
                <a:latin typeface="맑은 고딕"/>
                <a:cs typeface="맑은 고딕"/>
              </a:rPr>
              <a:t>을 </a:t>
            </a:r>
            <a:r>
              <a:rPr sz="1000" spc="-90" dirty="0">
                <a:latin typeface="Verdana"/>
                <a:cs typeface="Verdana"/>
              </a:rPr>
              <a:t>tru</a:t>
            </a:r>
            <a:r>
              <a:rPr sz="1000" spc="-90" dirty="0">
                <a:latin typeface="Arial"/>
                <a:cs typeface="Arial"/>
              </a:rPr>
              <a:t>e</a:t>
            </a:r>
            <a:r>
              <a:rPr sz="850" spc="-90" dirty="0">
                <a:latin typeface="맑은 고딕"/>
                <a:cs typeface="맑은 고딕"/>
              </a:rPr>
              <a:t>로 </a:t>
            </a:r>
            <a:r>
              <a:rPr sz="850" spc="-40" dirty="0">
                <a:latin typeface="맑은 고딕"/>
                <a:cs typeface="맑은 고딕"/>
              </a:rPr>
              <a:t>바꿔주므로  게시판 </a:t>
            </a:r>
            <a:r>
              <a:rPr sz="850" spc="-45" dirty="0">
                <a:latin typeface="맑은 고딕"/>
                <a:cs typeface="맑은 고딕"/>
              </a:rPr>
              <a:t>열람</a:t>
            </a:r>
            <a:r>
              <a:rPr sz="850" spc="5" dirty="0">
                <a:latin typeface="맑은 고딕"/>
                <a:cs typeface="맑은 고딕"/>
              </a:rPr>
              <a:t> </a:t>
            </a:r>
            <a:r>
              <a:rPr sz="1000" spc="-40" dirty="0">
                <a:latin typeface="Arial"/>
                <a:cs typeface="Arial"/>
              </a:rPr>
              <a:t>di</a:t>
            </a:r>
            <a:r>
              <a:rPr sz="1000" spc="-40" dirty="0">
                <a:latin typeface="Verdana"/>
                <a:cs typeface="Verdana"/>
              </a:rPr>
              <a:t>a</a:t>
            </a:r>
            <a:r>
              <a:rPr sz="1000" spc="-40" dirty="0">
                <a:latin typeface="Arial"/>
                <a:cs typeface="Arial"/>
              </a:rPr>
              <a:t>l</a:t>
            </a:r>
            <a:r>
              <a:rPr sz="1000" spc="-40" dirty="0">
                <a:latin typeface="Verdana"/>
                <a:cs typeface="Verdana"/>
              </a:rPr>
              <a:t>o</a:t>
            </a:r>
            <a:r>
              <a:rPr sz="1000" spc="-40" dirty="0">
                <a:latin typeface="Arial"/>
                <a:cs typeface="Arial"/>
              </a:rPr>
              <a:t>g</a:t>
            </a:r>
            <a:r>
              <a:rPr sz="850" spc="-40" dirty="0">
                <a:latin typeface="맑은 고딕"/>
                <a:cs typeface="맑은 고딕"/>
              </a:rPr>
              <a:t>생성</a:t>
            </a:r>
            <a:endParaRPr sz="8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007952"/>
            <a:ext cx="5943600" cy="1491615"/>
          </a:xfrm>
          <a:custGeom>
            <a:avLst/>
            <a:gdLst/>
            <a:ahLst/>
            <a:cxnLst/>
            <a:rect l="l" t="t" r="r" b="b"/>
            <a:pathLst>
              <a:path w="5943600" h="1491614">
                <a:moveTo>
                  <a:pt x="5925635" y="1491070"/>
                </a:moveTo>
                <a:lnTo>
                  <a:pt x="17963" y="1491070"/>
                </a:lnTo>
                <a:lnTo>
                  <a:pt x="15321" y="1490538"/>
                </a:lnTo>
                <a:lnTo>
                  <a:pt x="0" y="1473104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9"/>
                </a:lnTo>
                <a:lnTo>
                  <a:pt x="5943598" y="1473104"/>
                </a:lnTo>
                <a:lnTo>
                  <a:pt x="5925635" y="149107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7831335"/>
            <a:ext cx="5943600" cy="725170"/>
          </a:xfrm>
          <a:custGeom>
            <a:avLst/>
            <a:gdLst/>
            <a:ahLst/>
            <a:cxnLst/>
            <a:rect l="l" t="t" r="r" b="b"/>
            <a:pathLst>
              <a:path w="5943600" h="725170">
                <a:moveTo>
                  <a:pt x="5922889" y="724829"/>
                </a:moveTo>
                <a:lnTo>
                  <a:pt x="20709" y="724829"/>
                </a:lnTo>
                <a:lnTo>
                  <a:pt x="17963" y="724815"/>
                </a:lnTo>
                <a:lnTo>
                  <a:pt x="0" y="706856"/>
                </a:lnTo>
                <a:lnTo>
                  <a:pt x="0" y="17945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5"/>
                </a:lnTo>
                <a:lnTo>
                  <a:pt x="5943598" y="706856"/>
                </a:lnTo>
                <a:lnTo>
                  <a:pt x="5922889" y="72482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397" y="914400"/>
            <a:ext cx="5522508" cy="366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539" y="5132973"/>
            <a:ext cx="3405504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15" dirty="0">
                <a:latin typeface="Courier New"/>
                <a:cs typeface="Courier New"/>
              </a:rPr>
              <a:t>mounted()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592455">
              <a:lnSpc>
                <a:spcPct val="100000"/>
              </a:lnSpc>
            </a:pPr>
            <a:r>
              <a:rPr sz="600" spc="10" dirty="0">
                <a:latin typeface="Courier New"/>
                <a:cs typeface="Courier New"/>
              </a:rPr>
              <a:t>// </a:t>
            </a:r>
            <a:r>
              <a:rPr sz="600" spc="15" dirty="0">
                <a:latin typeface="Courier New"/>
                <a:cs typeface="Courier New"/>
              </a:rPr>
              <a:t>this.user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10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localStorage.getItem('user')</a:t>
            </a:r>
            <a:endParaRPr sz="600">
              <a:latin typeface="Courier New"/>
              <a:cs typeface="Courier New"/>
            </a:endParaRPr>
          </a:p>
          <a:p>
            <a:pPr marL="592455" marR="5080">
              <a:lnSpc>
                <a:spcPct val="120800"/>
              </a:lnSpc>
            </a:pPr>
            <a:r>
              <a:rPr sz="600" spc="10" dirty="0">
                <a:latin typeface="Courier New"/>
                <a:cs typeface="Courier New"/>
              </a:rPr>
              <a:t>// </a:t>
            </a:r>
            <a:r>
              <a:rPr sz="600" spc="15" dirty="0">
                <a:latin typeface="Courier New"/>
                <a:cs typeface="Courier New"/>
              </a:rPr>
              <a:t>this.id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localStorage.getItem('id')  eventBus.$on('triggerDModal', (boardId,form,comments) </a:t>
            </a:r>
            <a:r>
              <a:rPr sz="600" spc="10" dirty="0">
                <a:latin typeface="Courier New"/>
                <a:cs typeface="Courier New"/>
              </a:rPr>
              <a:t>=&gt;</a:t>
            </a:r>
            <a:r>
              <a:rPr sz="600" spc="204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85495" marR="145415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this.boardId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boardId  this.form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form  this.comments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comments  this.DModal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4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true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531265"/>
            <a:ext cx="2232660" cy="5454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15" dirty="0">
                <a:latin typeface="Tahoma"/>
                <a:cs typeface="Tahoma"/>
              </a:rPr>
              <a:t>4-4</a:t>
            </a:r>
            <a:r>
              <a:rPr sz="1550" spc="-365" dirty="0">
                <a:latin typeface="Tahoma"/>
                <a:cs typeface="Tahoma"/>
              </a:rPr>
              <a:t> </a:t>
            </a:r>
            <a:r>
              <a:rPr sz="1550" spc="-120" dirty="0">
                <a:latin typeface="Verdana"/>
                <a:cs typeface="Verdana"/>
              </a:rPr>
              <a:t>syst</a:t>
            </a:r>
            <a:r>
              <a:rPr sz="1550" spc="-120" dirty="0">
                <a:latin typeface="Trebuchet MS"/>
                <a:cs typeface="Trebuchet MS"/>
              </a:rPr>
              <a:t>emb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Verdana"/>
                <a:cs typeface="Verdana"/>
              </a:rPr>
              <a:t>r </a:t>
            </a:r>
            <a:r>
              <a:rPr sz="1300" spc="-114" dirty="0">
                <a:latin typeface="맑은 고딕"/>
                <a:cs typeface="맑은 고딕"/>
              </a:rPr>
              <a:t>작성일 </a:t>
            </a:r>
            <a:r>
              <a:rPr sz="1300" spc="-110" dirty="0">
                <a:latin typeface="맑은 고딕"/>
                <a:cs typeface="맑은 고딕"/>
              </a:rPr>
              <a:t>생성</a:t>
            </a: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60" dirty="0">
                <a:latin typeface="Arial"/>
                <a:cs typeface="Arial"/>
              </a:rPr>
              <a:t>b</a:t>
            </a:r>
            <a:r>
              <a:rPr sz="1000" spc="-60" dirty="0">
                <a:latin typeface="Verdana"/>
                <a:cs typeface="Verdana"/>
              </a:rPr>
              <a:t>oar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850" spc="-60" dirty="0">
                <a:latin typeface="맑은 고딕"/>
                <a:cs typeface="맑은 고딕"/>
              </a:rPr>
              <a:t>에서 </a:t>
            </a:r>
            <a:r>
              <a:rPr sz="850" spc="-45" dirty="0">
                <a:latin typeface="맑은 고딕"/>
                <a:cs typeface="맑은 고딕"/>
              </a:rPr>
              <a:t>받은 </a:t>
            </a:r>
            <a:r>
              <a:rPr sz="850" spc="-40" dirty="0">
                <a:latin typeface="맑은 고딕"/>
                <a:cs typeface="맑은 고딕"/>
              </a:rPr>
              <a:t>데이터로 작성시간을</a:t>
            </a:r>
            <a:r>
              <a:rPr sz="850" spc="30" dirty="0">
                <a:latin typeface="맑은 고딕"/>
                <a:cs typeface="맑은 고딕"/>
              </a:rPr>
              <a:t> </a:t>
            </a:r>
            <a:r>
              <a:rPr sz="850" spc="-40" dirty="0">
                <a:latin typeface="맑은 고딕"/>
                <a:cs typeface="맑은 고딕"/>
              </a:rPr>
              <a:t>보여준다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2898" y="7244571"/>
            <a:ext cx="3306601" cy="165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7556946"/>
            <a:ext cx="188785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75" dirty="0">
                <a:latin typeface="Verdana"/>
                <a:cs typeface="Verdana"/>
              </a:rPr>
              <a:t>v</a:t>
            </a:r>
            <a:r>
              <a:rPr sz="1000" spc="-75" dirty="0">
                <a:latin typeface="Arial"/>
                <a:cs typeface="Arial"/>
              </a:rPr>
              <a:t>ie</a:t>
            </a:r>
            <a:r>
              <a:rPr sz="1000" spc="-75" dirty="0">
                <a:latin typeface="Verdana"/>
                <a:cs typeface="Verdana"/>
              </a:rPr>
              <a:t>ws</a:t>
            </a:r>
            <a:r>
              <a:rPr sz="1000" spc="-75" dirty="0">
                <a:latin typeface="Tahoma"/>
                <a:cs typeface="Tahoma"/>
              </a:rPr>
              <a:t>/</a:t>
            </a:r>
            <a:r>
              <a:rPr sz="1000" spc="-75" dirty="0">
                <a:latin typeface="Arial"/>
                <a:cs typeface="Arial"/>
              </a:rPr>
              <a:t>b</a:t>
            </a:r>
            <a:r>
              <a:rPr sz="1000" spc="-75" dirty="0">
                <a:latin typeface="Verdana"/>
                <a:cs typeface="Verdana"/>
              </a:rPr>
              <a:t>oar</a:t>
            </a:r>
            <a:r>
              <a:rPr sz="1000" spc="-75" dirty="0">
                <a:latin typeface="Arial"/>
                <a:cs typeface="Arial"/>
              </a:rPr>
              <a:t>d</a:t>
            </a:r>
            <a:r>
              <a:rPr sz="1000" spc="-75" dirty="0">
                <a:latin typeface="Tahoma"/>
                <a:cs typeface="Tahoma"/>
              </a:rPr>
              <a:t>.</a:t>
            </a:r>
            <a:r>
              <a:rPr sz="1000" spc="-75" dirty="0">
                <a:latin typeface="Verdana"/>
                <a:cs typeface="Verdana"/>
              </a:rPr>
              <a:t>vu</a:t>
            </a:r>
            <a:r>
              <a:rPr sz="1000" spc="-75" dirty="0">
                <a:latin typeface="Arial"/>
                <a:cs typeface="Arial"/>
              </a:rPr>
              <a:t>e</a:t>
            </a:r>
            <a:r>
              <a:rPr sz="850" spc="-75" dirty="0">
                <a:latin typeface="맑은 고딕"/>
                <a:cs typeface="맑은 고딕"/>
              </a:rPr>
              <a:t>에서 </a:t>
            </a:r>
            <a:r>
              <a:rPr sz="850" spc="-40" dirty="0">
                <a:latin typeface="맑은 고딕"/>
                <a:cs typeface="맑은 고딕"/>
              </a:rPr>
              <a:t>전달받은</a:t>
            </a:r>
            <a:r>
              <a:rPr sz="850" spc="-15" dirty="0">
                <a:latin typeface="맑은 고딕"/>
                <a:cs typeface="맑은 고딕"/>
              </a:rPr>
              <a:t> </a:t>
            </a:r>
            <a:r>
              <a:rPr sz="850" spc="-40" dirty="0">
                <a:latin typeface="맑은 고딕"/>
                <a:cs typeface="맑은 고딕"/>
              </a:rPr>
              <a:t>데이터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13</a:t>
            </a:fld>
            <a:endParaRPr spc="-16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5539" y="7944343"/>
            <a:ext cx="5869940" cy="46735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if(item.createdAt.length </a:t>
            </a:r>
            <a:r>
              <a:rPr sz="600" dirty="0">
                <a:latin typeface="Courier New"/>
                <a:cs typeface="Courier New"/>
              </a:rPr>
              <a:t>&lt;</a:t>
            </a:r>
            <a:r>
              <a:rPr sz="600" spc="6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10){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var </a:t>
            </a:r>
            <a:r>
              <a:rPr sz="600" spc="15" dirty="0">
                <a:latin typeface="Courier New"/>
                <a:cs typeface="Courier New"/>
              </a:rPr>
              <a:t>today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0" dirty="0">
                <a:latin typeface="Courier New"/>
                <a:cs typeface="Courier New"/>
              </a:rPr>
              <a:t>new</a:t>
            </a:r>
            <a:r>
              <a:rPr sz="600" spc="13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Date()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this.form.createdAt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today.getFullYear()+'-'+(today.getMonth()+1)+'-' +today.getDate()+' </a:t>
            </a:r>
            <a:r>
              <a:rPr sz="600" spc="10" dirty="0">
                <a:latin typeface="Courier New"/>
                <a:cs typeface="Courier New"/>
              </a:rPr>
              <a:t>'+</a:t>
            </a:r>
            <a:r>
              <a:rPr sz="600" spc="7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item.createdAt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8665212"/>
            <a:ext cx="148336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ahoma"/>
                <a:cs typeface="Tahoma"/>
              </a:rPr>
              <a:t>4-5</a:t>
            </a:r>
            <a:r>
              <a:rPr sz="1550" spc="-380" dirty="0">
                <a:latin typeface="Tahoma"/>
                <a:cs typeface="Tahoma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제목과 </a:t>
            </a:r>
            <a:r>
              <a:rPr sz="1300" spc="-110" dirty="0">
                <a:latin typeface="맑은 고딕"/>
                <a:cs typeface="맑은 고딕"/>
              </a:rPr>
              <a:t>내용 부분</a:t>
            </a:r>
            <a:endParaRPr sz="13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179574"/>
            <a:ext cx="5943600" cy="1160145"/>
          </a:xfrm>
          <a:custGeom>
            <a:avLst/>
            <a:gdLst/>
            <a:ahLst/>
            <a:cxnLst/>
            <a:rect l="l" t="t" r="r" b="b"/>
            <a:pathLst>
              <a:path w="5943600" h="1160145">
                <a:moveTo>
                  <a:pt x="5922889" y="1159726"/>
                </a:moveTo>
                <a:lnTo>
                  <a:pt x="20709" y="1159726"/>
                </a:lnTo>
                <a:lnTo>
                  <a:pt x="17963" y="1159712"/>
                </a:lnTo>
                <a:lnTo>
                  <a:pt x="0" y="1141750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1141750"/>
                </a:lnTo>
                <a:lnTo>
                  <a:pt x="5922889" y="1159726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906313"/>
            <a:ext cx="5943600" cy="1056640"/>
          </a:xfrm>
          <a:custGeom>
            <a:avLst/>
            <a:gdLst/>
            <a:ahLst/>
            <a:cxnLst/>
            <a:rect l="l" t="t" r="r" b="b"/>
            <a:pathLst>
              <a:path w="5943600" h="1056640">
                <a:moveTo>
                  <a:pt x="5922889" y="1056179"/>
                </a:moveTo>
                <a:lnTo>
                  <a:pt x="20709" y="1056179"/>
                </a:lnTo>
                <a:lnTo>
                  <a:pt x="17963" y="1056165"/>
                </a:lnTo>
                <a:lnTo>
                  <a:pt x="0" y="1038203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1038203"/>
                </a:lnTo>
                <a:lnTo>
                  <a:pt x="5922889" y="10561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5300" y="914388"/>
            <a:ext cx="5501798" cy="67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3898282"/>
            <a:ext cx="346138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5" dirty="0">
                <a:latin typeface="Arial"/>
                <a:cs typeface="Arial"/>
              </a:rPr>
              <a:t>f</a:t>
            </a:r>
            <a:r>
              <a:rPr sz="1000" spc="-55" dirty="0">
                <a:latin typeface="Verdana"/>
                <a:cs typeface="Verdana"/>
              </a:rPr>
              <a:t>or</a:t>
            </a:r>
            <a:r>
              <a:rPr sz="1000" spc="-55" dirty="0">
                <a:latin typeface="Arial"/>
                <a:cs typeface="Arial"/>
              </a:rPr>
              <a:t>m</a:t>
            </a:r>
            <a:r>
              <a:rPr sz="1000" spc="-55" dirty="0">
                <a:latin typeface="Tahoma"/>
                <a:cs typeface="Tahoma"/>
              </a:rPr>
              <a:t>.</a:t>
            </a:r>
            <a:r>
              <a:rPr sz="1000" spc="-55" dirty="0">
                <a:latin typeface="Verdana"/>
                <a:cs typeface="Verdana"/>
              </a:rPr>
              <a:t>t</a:t>
            </a:r>
            <a:r>
              <a:rPr sz="1000" spc="-55" dirty="0">
                <a:latin typeface="Arial"/>
                <a:cs typeface="Arial"/>
              </a:rPr>
              <a:t>i</a:t>
            </a:r>
            <a:r>
              <a:rPr sz="1000" spc="-55" dirty="0">
                <a:latin typeface="Verdana"/>
                <a:cs typeface="Verdana"/>
              </a:rPr>
              <a:t>t</a:t>
            </a:r>
            <a:r>
              <a:rPr sz="1000" spc="-55" dirty="0">
                <a:latin typeface="Arial"/>
                <a:cs typeface="Arial"/>
              </a:rPr>
              <a:t>le</a:t>
            </a:r>
            <a:r>
              <a:rPr sz="850" spc="-55" dirty="0">
                <a:latin typeface="맑은 고딕"/>
                <a:cs typeface="맑은 고딕"/>
              </a:rPr>
              <a:t>이 </a:t>
            </a:r>
            <a:r>
              <a:rPr sz="850" spc="-45" dirty="0">
                <a:latin typeface="맑은 고딕"/>
                <a:cs typeface="맑은 고딕"/>
              </a:rPr>
              <a:t>제목 </a:t>
            </a:r>
            <a:r>
              <a:rPr sz="1000" spc="-60" dirty="0">
                <a:latin typeface="Arial"/>
                <a:cs typeface="Arial"/>
              </a:rPr>
              <a:t>f</a:t>
            </a:r>
            <a:r>
              <a:rPr sz="1000" spc="-60" dirty="0">
                <a:latin typeface="Verdana"/>
                <a:cs typeface="Verdana"/>
              </a:rPr>
              <a:t>or</a:t>
            </a:r>
            <a:r>
              <a:rPr sz="1000" spc="-60" dirty="0">
                <a:latin typeface="Arial"/>
                <a:cs typeface="Arial"/>
              </a:rPr>
              <a:t>m</a:t>
            </a:r>
            <a:r>
              <a:rPr sz="1000" spc="-60" dirty="0">
                <a:latin typeface="Tahoma"/>
                <a:cs typeface="Tahoma"/>
              </a:rPr>
              <a:t>.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n</a:t>
            </a:r>
            <a:r>
              <a:rPr sz="1000" spc="-60" dirty="0">
                <a:latin typeface="Verdana"/>
                <a:cs typeface="Verdana"/>
              </a:rPr>
              <a:t>t</a:t>
            </a:r>
            <a:r>
              <a:rPr sz="1000" spc="-60" dirty="0">
                <a:latin typeface="Arial"/>
                <a:cs typeface="Arial"/>
              </a:rPr>
              <a:t>en</a:t>
            </a:r>
            <a:r>
              <a:rPr sz="1000" spc="-60" dirty="0">
                <a:latin typeface="Verdana"/>
                <a:cs typeface="Verdana"/>
              </a:rPr>
              <a:t>t</a:t>
            </a:r>
            <a:r>
              <a:rPr sz="850" spc="-60" dirty="0">
                <a:latin typeface="맑은 고딕"/>
                <a:cs typeface="맑은 고딕"/>
              </a:rPr>
              <a:t>로 </a:t>
            </a:r>
            <a:r>
              <a:rPr sz="1000" spc="-75" dirty="0">
                <a:latin typeface="Arial"/>
                <a:cs typeface="Arial"/>
              </a:rPr>
              <a:t>b</a:t>
            </a:r>
            <a:r>
              <a:rPr sz="1000" spc="-75" dirty="0">
                <a:latin typeface="Verdana"/>
                <a:cs typeface="Verdana"/>
              </a:rPr>
              <a:t>oar</a:t>
            </a:r>
            <a:r>
              <a:rPr sz="1000" spc="-75" dirty="0">
                <a:latin typeface="Arial"/>
                <a:cs typeface="Arial"/>
              </a:rPr>
              <a:t>d</a:t>
            </a:r>
            <a:r>
              <a:rPr sz="1000" spc="-75" dirty="0">
                <a:latin typeface="Tahoma"/>
                <a:cs typeface="Tahoma"/>
              </a:rPr>
              <a:t>.</a:t>
            </a:r>
            <a:r>
              <a:rPr sz="1000" spc="-75" dirty="0">
                <a:latin typeface="Verdana"/>
                <a:cs typeface="Verdana"/>
              </a:rPr>
              <a:t>vu</a:t>
            </a:r>
            <a:r>
              <a:rPr sz="1000" spc="-75" dirty="0">
                <a:latin typeface="Arial"/>
                <a:cs typeface="Arial"/>
              </a:rPr>
              <a:t>e</a:t>
            </a:r>
            <a:r>
              <a:rPr sz="850" spc="-75" dirty="0">
                <a:latin typeface="맑은 고딕"/>
                <a:cs typeface="맑은 고딕"/>
              </a:rPr>
              <a:t>에서 </a:t>
            </a:r>
            <a:r>
              <a:rPr sz="850" spc="-40" dirty="0">
                <a:latin typeface="맑은 고딕"/>
                <a:cs typeface="맑은 고딕"/>
              </a:rPr>
              <a:t>전달받은 데이터</a:t>
            </a:r>
            <a:r>
              <a:rPr sz="850" spc="155" dirty="0">
                <a:latin typeface="맑은 고딕"/>
                <a:cs typeface="맑은 고딕"/>
              </a:rPr>
              <a:t> </a:t>
            </a:r>
            <a:r>
              <a:rPr sz="850" spc="-45" dirty="0">
                <a:latin typeface="맑은 고딕"/>
                <a:cs typeface="맑은 고딕"/>
              </a:rPr>
              <a:t>표시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539" y="4285681"/>
            <a:ext cx="4178935" cy="90931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&lt;v-card-title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style="color:white;background-color:#230871"&gt;{{form.title}}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&lt;/v-card-title&gt;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&lt;v-card-text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class="pa-0"&gt;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&lt;v-container&gt;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&lt;viewer :value="form.content" style="min-height: 300px"</a:t>
            </a:r>
            <a:r>
              <a:rPr sz="600" spc="27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class="ma-4"&gt;&lt;/viewer&gt;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&lt;/v-container&gt;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321972"/>
            <a:ext cx="1189990" cy="59118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550" spc="5" dirty="0">
                <a:latin typeface="Tahoma"/>
                <a:cs typeface="Tahoma"/>
              </a:rPr>
              <a:t>4-6</a:t>
            </a:r>
            <a:r>
              <a:rPr sz="1550" spc="-355" dirty="0">
                <a:latin typeface="Tahoma"/>
                <a:cs typeface="Tahom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댓글 작성 </a:t>
            </a:r>
            <a:r>
              <a:rPr sz="1300" spc="-100" dirty="0">
                <a:latin typeface="맑은 고딕"/>
                <a:cs typeface="맑은 고딕"/>
              </a:rPr>
              <a:t>폼</a:t>
            </a: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850" spc="-40" dirty="0">
                <a:latin typeface="맑은 고딕"/>
                <a:cs typeface="맑은 고딕"/>
              </a:rPr>
              <a:t>댓글생성전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3881" y="6084843"/>
            <a:ext cx="5584636" cy="655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40163" y="7282167"/>
            <a:ext cx="131232" cy="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2339" y="7282250"/>
            <a:ext cx="129872" cy="71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5539" y="7019321"/>
            <a:ext cx="1955800" cy="7988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&lt;v-text-field</a:t>
            </a:r>
            <a:endParaRPr sz="600">
              <a:latin typeface="Courier New"/>
              <a:cs typeface="Courier New"/>
            </a:endParaRPr>
          </a:p>
          <a:p>
            <a:pPr marL="398780" marR="584835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v-model="</a:t>
            </a:r>
            <a:r>
              <a:rPr sz="600" b="1" spc="20" dirty="0">
                <a:latin typeface="Courier New"/>
                <a:cs typeface="Courier New"/>
              </a:rPr>
              <a:t>commentAdd</a:t>
            </a:r>
            <a:r>
              <a:rPr sz="600" b="1" dirty="0">
                <a:latin typeface="Courier New"/>
                <a:cs typeface="Courier New"/>
              </a:rPr>
              <a:t>"  label="</a:t>
            </a:r>
            <a:r>
              <a:rPr sz="600" dirty="0">
                <a:latin typeface="맑은 고딕"/>
                <a:cs typeface="맑은 고딕"/>
              </a:rPr>
              <a:t>댓글</a:t>
            </a:r>
            <a:r>
              <a:rPr sz="600" spc="145" dirty="0">
                <a:latin typeface="맑은 고딕"/>
                <a:cs typeface="맑은 고딕"/>
              </a:rPr>
              <a:t> </a:t>
            </a:r>
            <a:r>
              <a:rPr sz="600" spc="-40" dirty="0">
                <a:latin typeface="맑은 고딕"/>
                <a:cs typeface="맑은 고딕"/>
              </a:rPr>
              <a:t>작성</a:t>
            </a:r>
            <a:r>
              <a:rPr sz="600" b="1" spc="-40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398780" marR="5080">
              <a:lnSpc>
                <a:spcPct val="120800"/>
              </a:lnSpc>
            </a:pPr>
            <a:r>
              <a:rPr sz="600" b="1" spc="15" dirty="0">
                <a:latin typeface="Courier New"/>
                <a:cs typeface="Courier New"/>
              </a:rPr>
              <a:t>append-outer-icon="mdi-send"  @click:append-outer="addComment"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&gt;&lt;/v-text-field&gt;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14</a:t>
            </a:fld>
            <a:endParaRPr spc="-16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1700" y="8257047"/>
            <a:ext cx="1528445" cy="7664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-40" dirty="0">
                <a:latin typeface="Tahoma"/>
                <a:cs typeface="Tahoma"/>
              </a:rPr>
              <a:t>4-7</a:t>
            </a:r>
            <a:r>
              <a:rPr sz="1550" spc="-330" dirty="0">
                <a:latin typeface="Tahoma"/>
                <a:cs typeface="Tahom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댓글 작성 함수</a:t>
            </a:r>
            <a:endParaRPr sz="1300">
              <a:latin typeface="맑은 고딕"/>
              <a:cs typeface="맑은 고딕"/>
            </a:endParaRPr>
          </a:p>
          <a:p>
            <a:pPr marL="46990" marR="5080" indent="-34925">
              <a:lnSpc>
                <a:spcPts val="1739"/>
              </a:lnSpc>
              <a:spcBef>
                <a:spcPts val="35"/>
              </a:spcBef>
            </a:pPr>
            <a:r>
              <a:rPr sz="850" spc="-40" dirty="0">
                <a:latin typeface="맑은 고딕"/>
                <a:cs typeface="맑은 고딕"/>
              </a:rPr>
              <a:t>댓글생성후 </a:t>
            </a:r>
            <a:r>
              <a:rPr sz="1000" spc="-70" dirty="0">
                <a:latin typeface="Verdana"/>
                <a:cs typeface="Verdana"/>
              </a:rPr>
              <a:t>a</a:t>
            </a:r>
            <a:r>
              <a:rPr sz="1000" spc="-70" dirty="0">
                <a:latin typeface="Arial"/>
                <a:cs typeface="Arial"/>
              </a:rPr>
              <a:t>ddC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mmen</a:t>
            </a:r>
            <a:r>
              <a:rPr sz="1000" spc="-70" dirty="0">
                <a:latin typeface="Verdana"/>
                <a:cs typeface="Verdana"/>
              </a:rPr>
              <a:t>t </a:t>
            </a:r>
            <a:r>
              <a:rPr sz="850" spc="-45" dirty="0">
                <a:latin typeface="맑은 고딕"/>
                <a:cs typeface="맑은 고딕"/>
              </a:rPr>
              <a:t>호출  </a:t>
            </a:r>
            <a:r>
              <a:rPr sz="1000" spc="-65" dirty="0">
                <a:latin typeface="Verdana"/>
                <a:cs typeface="Verdana"/>
              </a:rPr>
              <a:t>ap</a:t>
            </a:r>
            <a:r>
              <a:rPr sz="1000" spc="-65" dirty="0">
                <a:latin typeface="Arial"/>
                <a:cs typeface="Arial"/>
              </a:rPr>
              <a:t>i</a:t>
            </a:r>
            <a:r>
              <a:rPr sz="1000" spc="-65" dirty="0">
                <a:latin typeface="Tahoma"/>
                <a:cs typeface="Tahoma"/>
              </a:rPr>
              <a:t>/</a:t>
            </a:r>
            <a:r>
              <a:rPr sz="1000" spc="-65" dirty="0">
                <a:latin typeface="Arial"/>
                <a:cs typeface="Arial"/>
              </a:rPr>
              <a:t>b</a:t>
            </a:r>
            <a:r>
              <a:rPr sz="1000" spc="-65" dirty="0">
                <a:latin typeface="Verdana"/>
                <a:cs typeface="Verdana"/>
              </a:rPr>
              <a:t>oar</a:t>
            </a:r>
            <a:r>
              <a:rPr sz="1000" spc="-65" dirty="0">
                <a:latin typeface="Arial"/>
                <a:cs typeface="Arial"/>
              </a:rPr>
              <a:t>d</a:t>
            </a:r>
            <a:r>
              <a:rPr sz="850" spc="-65" dirty="0">
                <a:latin typeface="맑은 고딕"/>
                <a:cs typeface="맑은 고딕"/>
              </a:rPr>
              <a:t>로 </a:t>
            </a:r>
            <a:r>
              <a:rPr sz="850" spc="-45" dirty="0">
                <a:latin typeface="맑은 고딕"/>
                <a:cs typeface="맑은 고딕"/>
              </a:rPr>
              <a:t>부터</a:t>
            </a:r>
            <a:r>
              <a:rPr sz="850" spc="20" dirty="0">
                <a:latin typeface="맑은 고딕"/>
                <a:cs typeface="맑은 고딕"/>
              </a:rPr>
              <a:t> </a:t>
            </a:r>
            <a:r>
              <a:rPr sz="1000" spc="-75" dirty="0">
                <a:latin typeface="Verdana"/>
                <a:cs typeface="Verdana"/>
              </a:rPr>
              <a:t>ax</a:t>
            </a:r>
            <a:r>
              <a:rPr sz="1000" spc="-75" dirty="0">
                <a:latin typeface="Arial"/>
                <a:cs typeface="Arial"/>
              </a:rPr>
              <a:t>i</a:t>
            </a:r>
            <a:r>
              <a:rPr sz="1000" spc="-75" dirty="0">
                <a:latin typeface="Verdana"/>
                <a:cs typeface="Verdana"/>
              </a:rPr>
              <a:t>os</a:t>
            </a:r>
            <a:r>
              <a:rPr sz="1000" spc="-75" dirty="0">
                <a:latin typeface="Tahoma"/>
                <a:cs typeface="Tahoma"/>
              </a:rPr>
              <a:t>.</a:t>
            </a:r>
            <a:r>
              <a:rPr sz="1000" spc="-75" dirty="0">
                <a:latin typeface="Arial"/>
                <a:cs typeface="Arial"/>
              </a:rPr>
              <a:t>ge</a:t>
            </a:r>
            <a:r>
              <a:rPr sz="1000" spc="-75" dirty="0"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756572"/>
            <a:ext cx="5943600" cy="1388110"/>
          </a:xfrm>
          <a:custGeom>
            <a:avLst/>
            <a:gdLst/>
            <a:ahLst/>
            <a:cxnLst/>
            <a:rect l="l" t="t" r="r" b="b"/>
            <a:pathLst>
              <a:path w="5943600" h="1388110">
                <a:moveTo>
                  <a:pt x="5922889" y="1387530"/>
                </a:moveTo>
                <a:lnTo>
                  <a:pt x="20709" y="1387530"/>
                </a:lnTo>
                <a:lnTo>
                  <a:pt x="17963" y="1387516"/>
                </a:lnTo>
                <a:lnTo>
                  <a:pt x="0" y="1369554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1369554"/>
                </a:lnTo>
                <a:lnTo>
                  <a:pt x="5922889" y="138753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022709"/>
            <a:ext cx="5943600" cy="1056640"/>
          </a:xfrm>
          <a:custGeom>
            <a:avLst/>
            <a:gdLst/>
            <a:ahLst/>
            <a:cxnLst/>
            <a:rect l="l" t="t" r="r" b="b"/>
            <a:pathLst>
              <a:path w="5943600" h="1056640">
                <a:moveTo>
                  <a:pt x="5922889" y="1056179"/>
                </a:moveTo>
                <a:lnTo>
                  <a:pt x="20709" y="1056179"/>
                </a:lnTo>
                <a:lnTo>
                  <a:pt x="17963" y="1056165"/>
                </a:lnTo>
                <a:lnTo>
                  <a:pt x="0" y="1038203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1038203"/>
                </a:lnTo>
                <a:lnTo>
                  <a:pt x="5922889" y="10561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7651849"/>
            <a:ext cx="5943600" cy="1277620"/>
          </a:xfrm>
          <a:custGeom>
            <a:avLst/>
            <a:gdLst/>
            <a:ahLst/>
            <a:cxnLst/>
            <a:rect l="l" t="t" r="r" b="b"/>
            <a:pathLst>
              <a:path w="5943600" h="1277620">
                <a:moveTo>
                  <a:pt x="5922889" y="1277079"/>
                </a:moveTo>
                <a:lnTo>
                  <a:pt x="20709" y="1277079"/>
                </a:lnTo>
                <a:lnTo>
                  <a:pt x="17963" y="1277066"/>
                </a:lnTo>
                <a:lnTo>
                  <a:pt x="0" y="1259104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1259104"/>
                </a:lnTo>
                <a:lnTo>
                  <a:pt x="5922889" y="12770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300" y="914388"/>
            <a:ext cx="5522507" cy="67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539" y="1862678"/>
            <a:ext cx="2632710" cy="11303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addComment()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978535" marR="508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axios.post('/api/board/comment/add',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boardId:this.boardId,  userId:this.id,  content:this.commentAdd,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45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...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176337"/>
            <a:ext cx="3599815" cy="9874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5" dirty="0">
                <a:latin typeface="Tahoma"/>
                <a:cs typeface="Tahoma"/>
              </a:rPr>
              <a:t>4-8</a:t>
            </a:r>
            <a:r>
              <a:rPr sz="1550" spc="-165" dirty="0">
                <a:latin typeface="Tahoma"/>
                <a:cs typeface="Tahom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댓글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수정</a:t>
            </a:r>
            <a:r>
              <a:rPr sz="1300" spc="-170" dirty="0">
                <a:latin typeface="맑은 고딕"/>
                <a:cs typeface="맑은 고딕"/>
              </a:rPr>
              <a:t> </a:t>
            </a:r>
            <a:r>
              <a:rPr sz="1550" spc="-100" dirty="0">
                <a:latin typeface="Trebuchet MS"/>
                <a:cs typeface="Trebuchet MS"/>
              </a:rPr>
              <a:t>c</a:t>
            </a:r>
            <a:r>
              <a:rPr sz="1550" spc="-100" dirty="0">
                <a:latin typeface="Verdana"/>
                <a:cs typeface="Verdana"/>
              </a:rPr>
              <a:t>o</a:t>
            </a:r>
            <a:r>
              <a:rPr sz="1550" spc="-100" dirty="0">
                <a:latin typeface="Trebuchet MS"/>
                <a:cs typeface="Trebuchet MS"/>
              </a:rPr>
              <a:t>m</a:t>
            </a:r>
            <a:r>
              <a:rPr sz="1550" spc="-100" dirty="0">
                <a:latin typeface="Verdana"/>
                <a:cs typeface="Verdana"/>
              </a:rPr>
              <a:t>po</a:t>
            </a:r>
            <a:r>
              <a:rPr sz="1550" spc="-100" dirty="0">
                <a:latin typeface="Trebuchet MS"/>
                <a:cs typeface="Trebuchet MS"/>
              </a:rPr>
              <a:t>nen</a:t>
            </a:r>
            <a:r>
              <a:rPr sz="1550" spc="-100" dirty="0">
                <a:latin typeface="Verdana"/>
                <a:cs typeface="Verdana"/>
              </a:rPr>
              <a:t>t</a:t>
            </a:r>
            <a:r>
              <a:rPr sz="1550" spc="-254" dirty="0">
                <a:latin typeface="Verdana"/>
                <a:cs typeface="Verdan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연결</a:t>
            </a: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850" spc="-45" dirty="0">
                <a:latin typeface="맑은 고딕"/>
                <a:cs typeface="맑은 고딕"/>
              </a:rPr>
              <a:t>연필 </a:t>
            </a:r>
            <a:r>
              <a:rPr sz="850" spc="-40" dirty="0">
                <a:latin typeface="맑은 고딕"/>
                <a:cs typeface="맑은 고딕"/>
              </a:rPr>
              <a:t>아이콘 클릭시 새로운 </a:t>
            </a:r>
            <a:r>
              <a:rPr sz="1000" spc="-40" dirty="0">
                <a:latin typeface="Arial"/>
                <a:cs typeface="Arial"/>
              </a:rPr>
              <a:t>di</a:t>
            </a:r>
            <a:r>
              <a:rPr sz="1000" spc="-40" dirty="0">
                <a:latin typeface="Verdana"/>
                <a:cs typeface="Verdana"/>
              </a:rPr>
              <a:t>a</a:t>
            </a:r>
            <a:r>
              <a:rPr sz="1000" spc="-40" dirty="0">
                <a:latin typeface="Arial"/>
                <a:cs typeface="Arial"/>
              </a:rPr>
              <a:t>l</a:t>
            </a:r>
            <a:r>
              <a:rPr sz="1000" spc="-40" dirty="0">
                <a:latin typeface="Verdana"/>
                <a:cs typeface="Verdana"/>
              </a:rPr>
              <a:t>o</a:t>
            </a:r>
            <a:r>
              <a:rPr sz="1000" spc="-40" dirty="0">
                <a:latin typeface="Arial"/>
                <a:cs typeface="Arial"/>
              </a:rPr>
              <a:t>g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850" spc="-45" dirty="0">
                <a:latin typeface="맑은 고딕"/>
                <a:cs typeface="맑은 고딕"/>
              </a:rPr>
              <a:t>생성</a:t>
            </a:r>
            <a:endParaRPr sz="850">
              <a:latin typeface="맑은 고딕"/>
              <a:cs typeface="맑은 고딕"/>
            </a:endParaRPr>
          </a:p>
          <a:p>
            <a:pPr marL="12700" marR="5080">
              <a:lnSpc>
                <a:spcPct val="144900"/>
              </a:lnSpc>
            </a:pPr>
            <a:r>
              <a:rPr sz="1000" spc="-65" dirty="0">
                <a:latin typeface="Arial"/>
                <a:cs typeface="Arial"/>
              </a:rPr>
              <a:t>De</a:t>
            </a:r>
            <a:r>
              <a:rPr sz="1000" spc="-65" dirty="0">
                <a:latin typeface="Verdana"/>
                <a:cs typeface="Verdana"/>
              </a:rPr>
              <a:t>ta</a:t>
            </a:r>
            <a:r>
              <a:rPr sz="1000" spc="-65" dirty="0">
                <a:latin typeface="Arial"/>
                <a:cs typeface="Arial"/>
              </a:rPr>
              <a:t>il</a:t>
            </a:r>
            <a:r>
              <a:rPr sz="1000" spc="-65" dirty="0">
                <a:latin typeface="Verdana"/>
                <a:cs typeface="Verdana"/>
              </a:rPr>
              <a:t>Mo</a:t>
            </a:r>
            <a:r>
              <a:rPr sz="1000" spc="-65" dirty="0">
                <a:latin typeface="Arial"/>
                <a:cs typeface="Arial"/>
              </a:rPr>
              <a:t>d</a:t>
            </a:r>
            <a:r>
              <a:rPr sz="1000" spc="-65" dirty="0">
                <a:latin typeface="Verdana"/>
                <a:cs typeface="Verdana"/>
              </a:rPr>
              <a:t>a</a:t>
            </a:r>
            <a:r>
              <a:rPr sz="1000" spc="-65" dirty="0">
                <a:latin typeface="Arial"/>
                <a:cs typeface="Arial"/>
              </a:rPr>
              <a:t>l</a:t>
            </a:r>
            <a:r>
              <a:rPr sz="1000" spc="-65" dirty="0">
                <a:latin typeface="Tahoma"/>
                <a:cs typeface="Tahoma"/>
              </a:rPr>
              <a:t>.</a:t>
            </a:r>
            <a:r>
              <a:rPr sz="1000" spc="-65" dirty="0">
                <a:latin typeface="Verdana"/>
                <a:cs typeface="Verdana"/>
              </a:rPr>
              <a:t>vu</a:t>
            </a:r>
            <a:r>
              <a:rPr sz="1000" spc="-65" dirty="0">
                <a:latin typeface="Arial"/>
                <a:cs typeface="Arial"/>
              </a:rPr>
              <a:t>e </a:t>
            </a:r>
            <a:r>
              <a:rPr sz="850" spc="-45" dirty="0">
                <a:latin typeface="맑은 고딕"/>
                <a:cs typeface="맑은 고딕"/>
              </a:rPr>
              <a:t>에서 </a:t>
            </a:r>
            <a:r>
              <a:rPr sz="1000" spc="-60" dirty="0">
                <a:latin typeface="Arial"/>
                <a:cs typeface="Arial"/>
              </a:rPr>
              <a:t>emi</a:t>
            </a:r>
            <a:r>
              <a:rPr sz="1000" spc="-60" dirty="0">
                <a:latin typeface="Verdana"/>
                <a:cs typeface="Verdana"/>
              </a:rPr>
              <a:t>t</a:t>
            </a:r>
            <a:r>
              <a:rPr sz="1000" spc="-60" dirty="0">
                <a:latin typeface="Tahoma"/>
                <a:cs typeface="Tahoma"/>
              </a:rPr>
              <a:t>( </a:t>
            </a:r>
            <a:r>
              <a:rPr sz="1000" spc="-60" dirty="0">
                <a:latin typeface="Verdana"/>
                <a:cs typeface="Verdana"/>
              </a:rPr>
              <a:t>tr</a:t>
            </a:r>
            <a:r>
              <a:rPr sz="1000" spc="-60" dirty="0">
                <a:latin typeface="Arial"/>
                <a:cs typeface="Arial"/>
              </a:rPr>
              <a:t>igge</a:t>
            </a:r>
            <a:r>
              <a:rPr sz="1000" spc="-60" dirty="0">
                <a:latin typeface="Verdana"/>
                <a:cs typeface="Verdana"/>
              </a:rPr>
              <a:t>r</a:t>
            </a:r>
            <a:r>
              <a:rPr sz="1000" spc="-60" dirty="0">
                <a:latin typeface="Arial"/>
                <a:cs typeface="Arial"/>
              </a:rPr>
              <a:t>AddC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mmen</a:t>
            </a:r>
            <a:r>
              <a:rPr sz="1000" spc="-60" dirty="0">
                <a:latin typeface="Verdana"/>
                <a:cs typeface="Verdana"/>
              </a:rPr>
              <a:t>tMo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1000" spc="-60" dirty="0">
                <a:latin typeface="Tahoma"/>
                <a:cs typeface="Tahoma"/>
              </a:rPr>
              <a:t>)</a:t>
            </a:r>
            <a:r>
              <a:rPr sz="850" spc="-60" dirty="0">
                <a:latin typeface="맑은 고딕"/>
                <a:cs typeface="맑은 고딕"/>
              </a:rPr>
              <a:t>을 </a:t>
            </a:r>
            <a:r>
              <a:rPr sz="850" spc="-40" dirty="0">
                <a:latin typeface="맑은 고딕"/>
                <a:cs typeface="맑은 고딕"/>
              </a:rPr>
              <a:t>해주고  </a:t>
            </a:r>
            <a:r>
              <a:rPr sz="1000" spc="-65" dirty="0">
                <a:latin typeface="Arial"/>
                <a:cs typeface="Arial"/>
              </a:rPr>
              <a:t>AddC</a:t>
            </a:r>
            <a:r>
              <a:rPr sz="1000" spc="-65" dirty="0">
                <a:latin typeface="Verdana"/>
                <a:cs typeface="Verdana"/>
              </a:rPr>
              <a:t>o</a:t>
            </a:r>
            <a:r>
              <a:rPr sz="1000" spc="-65" dirty="0">
                <a:latin typeface="Arial"/>
                <a:cs typeface="Arial"/>
              </a:rPr>
              <a:t>mmen</a:t>
            </a:r>
            <a:r>
              <a:rPr sz="1000" spc="-65" dirty="0">
                <a:latin typeface="Verdana"/>
                <a:cs typeface="Verdana"/>
              </a:rPr>
              <a:t>tMo</a:t>
            </a:r>
            <a:r>
              <a:rPr sz="1000" spc="-65" dirty="0">
                <a:latin typeface="Arial"/>
                <a:cs typeface="Arial"/>
              </a:rPr>
              <a:t>d</a:t>
            </a:r>
            <a:r>
              <a:rPr sz="1000" spc="-65" dirty="0">
                <a:latin typeface="Verdana"/>
                <a:cs typeface="Verdana"/>
              </a:rPr>
              <a:t>a</a:t>
            </a:r>
            <a:r>
              <a:rPr sz="1000" spc="-65" dirty="0">
                <a:latin typeface="Arial"/>
                <a:cs typeface="Arial"/>
              </a:rPr>
              <a:t>l</a:t>
            </a:r>
            <a:r>
              <a:rPr sz="1000" spc="-65" dirty="0">
                <a:latin typeface="Tahoma"/>
                <a:cs typeface="Tahoma"/>
              </a:rPr>
              <a:t>.</a:t>
            </a:r>
            <a:r>
              <a:rPr sz="1000" spc="-65" dirty="0">
                <a:latin typeface="Verdana"/>
                <a:cs typeface="Verdana"/>
              </a:rPr>
              <a:t>vu</a:t>
            </a:r>
            <a:r>
              <a:rPr sz="1000" spc="-65" dirty="0">
                <a:latin typeface="Arial"/>
                <a:cs typeface="Arial"/>
              </a:rPr>
              <a:t>e</a:t>
            </a:r>
            <a:r>
              <a:rPr sz="850" spc="-65" dirty="0">
                <a:latin typeface="맑은 고딕"/>
                <a:cs typeface="맑은 고딕"/>
              </a:rPr>
              <a:t>에서 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n</a:t>
            </a:r>
            <a:r>
              <a:rPr sz="1000" spc="-70" dirty="0">
                <a:latin typeface="Tahoma"/>
                <a:cs typeface="Tahoma"/>
              </a:rPr>
              <a:t>(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spc="-60" dirty="0">
                <a:latin typeface="Verdana"/>
                <a:cs typeface="Verdana"/>
              </a:rPr>
              <a:t>tr</a:t>
            </a:r>
            <a:r>
              <a:rPr sz="1000" spc="-60" dirty="0">
                <a:latin typeface="Arial"/>
                <a:cs typeface="Arial"/>
              </a:rPr>
              <a:t>igge</a:t>
            </a:r>
            <a:r>
              <a:rPr sz="1000" spc="-60" dirty="0">
                <a:latin typeface="Verdana"/>
                <a:cs typeface="Verdana"/>
              </a:rPr>
              <a:t>r</a:t>
            </a:r>
            <a:r>
              <a:rPr sz="1000" spc="-60" dirty="0">
                <a:latin typeface="Arial"/>
                <a:cs typeface="Arial"/>
              </a:rPr>
              <a:t>AddC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mmen</a:t>
            </a:r>
            <a:r>
              <a:rPr sz="1000" spc="-60" dirty="0">
                <a:latin typeface="Verdana"/>
                <a:cs typeface="Verdana"/>
              </a:rPr>
              <a:t>tMo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1000" spc="-60" dirty="0">
                <a:latin typeface="Tahoma"/>
                <a:cs typeface="Tahoma"/>
              </a:rPr>
              <a:t>)</a:t>
            </a:r>
            <a:r>
              <a:rPr sz="850" spc="-60" dirty="0">
                <a:latin typeface="맑은 고딕"/>
                <a:cs typeface="맑은 고딕"/>
              </a:rPr>
              <a:t>받아준다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2898" y="4331446"/>
            <a:ext cx="3306601" cy="1263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1700" y="5741418"/>
            <a:ext cx="156718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70" dirty="0">
                <a:latin typeface="Arial"/>
                <a:cs typeface="Arial"/>
              </a:rPr>
              <a:t>c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m</a:t>
            </a:r>
            <a:r>
              <a:rPr sz="1000" spc="-70" dirty="0">
                <a:latin typeface="Verdana"/>
                <a:cs typeface="Verdana"/>
              </a:rPr>
              <a:t>po</a:t>
            </a:r>
            <a:r>
              <a:rPr sz="1000" spc="-70" dirty="0">
                <a:latin typeface="Arial"/>
                <a:cs typeface="Arial"/>
              </a:rPr>
              <a:t>nen</a:t>
            </a:r>
            <a:r>
              <a:rPr sz="1000" spc="-70" dirty="0">
                <a:latin typeface="Verdana"/>
                <a:cs typeface="Verdana"/>
              </a:rPr>
              <a:t>ts</a:t>
            </a:r>
            <a:r>
              <a:rPr sz="1000" spc="-70" dirty="0">
                <a:latin typeface="Tahoma"/>
                <a:cs typeface="Tahoma"/>
              </a:rPr>
              <a:t>/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70" dirty="0">
                <a:latin typeface="Verdana"/>
                <a:cs typeface="Verdana"/>
              </a:rPr>
              <a:t>ta</a:t>
            </a:r>
            <a:r>
              <a:rPr sz="1000" spc="-70" dirty="0">
                <a:latin typeface="Arial"/>
                <a:cs typeface="Arial"/>
              </a:rPr>
              <a:t>il</a:t>
            </a:r>
            <a:r>
              <a:rPr sz="1000" spc="-70" dirty="0">
                <a:latin typeface="Verdana"/>
                <a:cs typeface="Verdana"/>
              </a:rPr>
              <a:t>Mo</a:t>
            </a:r>
            <a:r>
              <a:rPr sz="1000" spc="-70" dirty="0">
                <a:latin typeface="Arial"/>
                <a:cs typeface="Arial"/>
              </a:rPr>
              <a:t>d</a:t>
            </a:r>
            <a:r>
              <a:rPr sz="1000" spc="-70" dirty="0">
                <a:latin typeface="Verdana"/>
                <a:cs typeface="Verdana"/>
              </a:rPr>
              <a:t>a</a:t>
            </a:r>
            <a:r>
              <a:rPr sz="1000" spc="-70" dirty="0">
                <a:latin typeface="Arial"/>
                <a:cs typeface="Arial"/>
              </a:rPr>
              <a:t>l</a:t>
            </a:r>
            <a:r>
              <a:rPr sz="1000" spc="-70" dirty="0">
                <a:latin typeface="Tahoma"/>
                <a:cs typeface="Tahoma"/>
              </a:rPr>
              <a:t>.</a:t>
            </a:r>
            <a:r>
              <a:rPr sz="1000" spc="-70" dirty="0">
                <a:latin typeface="Verdana"/>
                <a:cs typeface="Verdana"/>
              </a:rPr>
              <a:t>vu</a:t>
            </a:r>
            <a:r>
              <a:rPr sz="1000" spc="-7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15</a:t>
            </a:fld>
            <a:endParaRPr spc="-16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5539" y="6128816"/>
            <a:ext cx="3140075" cy="7988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modCommentDialog (cmt)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785495" marR="114046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this.commentDialog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true  this.commentId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cmt.id</a:t>
            </a:r>
            <a:endParaRPr sz="600">
              <a:latin typeface="Courier New"/>
              <a:cs typeface="Courier New"/>
            </a:endParaRPr>
          </a:p>
          <a:p>
            <a:pPr marL="785495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this.commentModify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cmt.content </a:t>
            </a: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현재의 </a:t>
            </a:r>
            <a:r>
              <a:rPr sz="600" spc="-55" dirty="0">
                <a:latin typeface="맑은 고딕"/>
                <a:cs typeface="맑은 고딕"/>
              </a:rPr>
              <a:t>컨텐츠 내용  </a:t>
            </a:r>
            <a:r>
              <a:rPr sz="600" spc="15" dirty="0">
                <a:latin typeface="Courier New"/>
                <a:cs typeface="Courier New"/>
              </a:rPr>
              <a:t>this.commentSell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0" dirty="0">
                <a:latin typeface="Courier New"/>
                <a:cs typeface="Courier New"/>
              </a:rPr>
              <a:t>cmt  </a:t>
            </a:r>
            <a:r>
              <a:rPr sz="600" spc="15" dirty="0">
                <a:latin typeface="Courier New"/>
                <a:cs typeface="Courier New"/>
              </a:rPr>
              <a:t>eventBus.$emit('triggerAddCommentModal',cmt);</a:t>
            </a:r>
            <a:endParaRPr sz="600">
              <a:latin typeface="Courier New"/>
              <a:cs typeface="Courier New"/>
            </a:endParaRPr>
          </a:p>
          <a:p>
            <a:pPr marR="1852930" algn="ctr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7370557"/>
            <a:ext cx="198818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70" dirty="0">
                <a:latin typeface="Arial"/>
                <a:cs typeface="Arial"/>
              </a:rPr>
              <a:t>c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m</a:t>
            </a:r>
            <a:r>
              <a:rPr sz="1000" spc="-70" dirty="0">
                <a:latin typeface="Verdana"/>
                <a:cs typeface="Verdana"/>
              </a:rPr>
              <a:t>po</a:t>
            </a:r>
            <a:r>
              <a:rPr sz="1000" spc="-70" dirty="0">
                <a:latin typeface="Arial"/>
                <a:cs typeface="Arial"/>
              </a:rPr>
              <a:t>nen</a:t>
            </a:r>
            <a:r>
              <a:rPr sz="1000" spc="-70" dirty="0">
                <a:latin typeface="Verdana"/>
                <a:cs typeface="Verdana"/>
              </a:rPr>
              <a:t>ts</a:t>
            </a:r>
            <a:r>
              <a:rPr sz="1000" spc="-70" dirty="0">
                <a:latin typeface="Tahoma"/>
                <a:cs typeface="Tahoma"/>
              </a:rPr>
              <a:t>/</a:t>
            </a:r>
            <a:r>
              <a:rPr sz="1000" spc="-70" dirty="0">
                <a:latin typeface="Arial"/>
                <a:cs typeface="Arial"/>
              </a:rPr>
              <a:t>AddC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mmen</a:t>
            </a:r>
            <a:r>
              <a:rPr sz="1000" spc="-70" dirty="0">
                <a:latin typeface="Verdana"/>
                <a:cs typeface="Verdana"/>
              </a:rPr>
              <a:t>tMo</a:t>
            </a:r>
            <a:r>
              <a:rPr sz="1000" spc="-70" dirty="0">
                <a:latin typeface="Arial"/>
                <a:cs typeface="Arial"/>
              </a:rPr>
              <a:t>d</a:t>
            </a:r>
            <a:r>
              <a:rPr sz="1000" spc="-70" dirty="0">
                <a:latin typeface="Verdana"/>
                <a:cs typeface="Verdana"/>
              </a:rPr>
              <a:t>a</a:t>
            </a:r>
            <a:r>
              <a:rPr sz="1000" spc="-70" dirty="0">
                <a:latin typeface="Arial"/>
                <a:cs typeface="Arial"/>
              </a:rPr>
              <a:t>l</a:t>
            </a:r>
            <a:r>
              <a:rPr sz="1000" spc="-70" dirty="0">
                <a:latin typeface="Tahoma"/>
                <a:cs typeface="Tahoma"/>
              </a:rPr>
              <a:t>.</a:t>
            </a:r>
            <a:r>
              <a:rPr sz="1000" spc="-70" dirty="0">
                <a:latin typeface="Verdana"/>
                <a:cs typeface="Verdana"/>
              </a:rPr>
              <a:t>vu</a:t>
            </a:r>
            <a:r>
              <a:rPr sz="1000" spc="-7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539" y="7757955"/>
            <a:ext cx="2995295" cy="10198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mounted(){</a:t>
            </a:r>
            <a:endParaRPr sz="600">
              <a:latin typeface="Courier New"/>
              <a:cs typeface="Courier New"/>
            </a:endParaRPr>
          </a:p>
          <a:p>
            <a:pPr marL="592455" marR="17399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eventBus.$on('triggerAddCommentModal', (item)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this.commentModify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item.commentModify  this.commentId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item.id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this.commentModify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item.content </a:t>
            </a: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현재의 </a:t>
            </a:r>
            <a:r>
              <a:rPr sz="600" spc="-55" dirty="0">
                <a:latin typeface="맑은 고딕"/>
                <a:cs typeface="맑은 고딕"/>
              </a:rPr>
              <a:t>컨텐츠</a:t>
            </a:r>
            <a:r>
              <a:rPr sz="600" spc="95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내용</a:t>
            </a:r>
            <a:endParaRPr sz="600">
              <a:latin typeface="맑은 고딕"/>
              <a:cs typeface="맑은 고딕"/>
            </a:endParaRPr>
          </a:p>
          <a:p>
            <a:pPr marL="592455" marR="118872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this.commentSell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item  this.commentDialog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true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45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  <a:p>
            <a:pPr marR="2480945" algn="ctr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756579"/>
            <a:ext cx="5943600" cy="3037840"/>
          </a:xfrm>
          <a:custGeom>
            <a:avLst/>
            <a:gdLst/>
            <a:ahLst/>
            <a:cxnLst/>
            <a:rect l="l" t="t" r="r" b="b"/>
            <a:pathLst>
              <a:path w="5943600" h="3037840">
                <a:moveTo>
                  <a:pt x="5925635" y="3037379"/>
                </a:moveTo>
                <a:lnTo>
                  <a:pt x="17963" y="3037379"/>
                </a:lnTo>
                <a:lnTo>
                  <a:pt x="15321" y="3036854"/>
                </a:lnTo>
                <a:lnTo>
                  <a:pt x="0" y="3019403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3019403"/>
                </a:lnTo>
                <a:lnTo>
                  <a:pt x="5925635" y="30373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499032"/>
            <a:ext cx="5943600" cy="725170"/>
          </a:xfrm>
          <a:custGeom>
            <a:avLst/>
            <a:gdLst/>
            <a:ahLst/>
            <a:cxnLst/>
            <a:rect l="l" t="t" r="r" b="b"/>
            <a:pathLst>
              <a:path w="5943600" h="725170">
                <a:moveTo>
                  <a:pt x="5922889" y="724829"/>
                </a:moveTo>
                <a:lnTo>
                  <a:pt x="20709" y="724829"/>
                </a:lnTo>
                <a:lnTo>
                  <a:pt x="17963" y="724815"/>
                </a:lnTo>
                <a:lnTo>
                  <a:pt x="0" y="706853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706853"/>
                </a:lnTo>
                <a:lnTo>
                  <a:pt x="5922889" y="72482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1112308"/>
            <a:ext cx="2743835" cy="5454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5" dirty="0">
                <a:latin typeface="Tahoma"/>
                <a:cs typeface="Tahoma"/>
              </a:rPr>
              <a:t>4-9 </a:t>
            </a:r>
            <a:r>
              <a:rPr sz="1300" spc="-114" dirty="0">
                <a:latin typeface="맑은 고딕"/>
                <a:cs typeface="맑은 고딕"/>
              </a:rPr>
              <a:t>댓글수정</a:t>
            </a:r>
            <a:r>
              <a:rPr sz="1300" spc="-345" dirty="0">
                <a:latin typeface="맑은 고딕"/>
                <a:cs typeface="맑은 고딕"/>
              </a:rPr>
              <a:t> </a:t>
            </a:r>
            <a:r>
              <a:rPr sz="1550" spc="-100" dirty="0">
                <a:latin typeface="Trebuchet MS"/>
                <a:cs typeface="Trebuchet MS"/>
              </a:rPr>
              <a:t>di</a:t>
            </a:r>
            <a:r>
              <a:rPr sz="1550" spc="-100" dirty="0">
                <a:latin typeface="Arial"/>
                <a:cs typeface="Arial"/>
              </a:rPr>
              <a:t>a</a:t>
            </a:r>
            <a:r>
              <a:rPr sz="1550" spc="-100" dirty="0">
                <a:latin typeface="Trebuchet MS"/>
                <a:cs typeface="Trebuchet MS"/>
              </a:rPr>
              <a:t>l</a:t>
            </a:r>
            <a:r>
              <a:rPr sz="1550" spc="-100" dirty="0">
                <a:latin typeface="Verdana"/>
                <a:cs typeface="Verdana"/>
              </a:rPr>
              <a:t>o</a:t>
            </a:r>
            <a:r>
              <a:rPr sz="1550" spc="-100" dirty="0">
                <a:latin typeface="Trebuchet MS"/>
                <a:cs typeface="Trebuchet MS"/>
              </a:rPr>
              <a:t>g</a:t>
            </a:r>
            <a:r>
              <a:rPr sz="1300" spc="-100" dirty="0">
                <a:latin typeface="맑은 고딕"/>
                <a:cs typeface="맑은 고딕"/>
              </a:rPr>
              <a:t>생성</a:t>
            </a: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85" dirty="0">
                <a:latin typeface="Arial"/>
                <a:cs typeface="Arial"/>
              </a:rPr>
              <a:t>e</a:t>
            </a:r>
            <a:r>
              <a:rPr sz="1000" spc="-85" dirty="0">
                <a:latin typeface="Verdana"/>
                <a:cs typeface="Verdana"/>
              </a:rPr>
              <a:t>v</a:t>
            </a:r>
            <a:r>
              <a:rPr sz="1000" spc="-85" dirty="0">
                <a:latin typeface="Arial"/>
                <a:cs typeface="Arial"/>
              </a:rPr>
              <a:t>en</a:t>
            </a:r>
            <a:r>
              <a:rPr sz="1000" spc="-85" dirty="0">
                <a:latin typeface="Verdana"/>
                <a:cs typeface="Verdana"/>
              </a:rPr>
              <a:t>t</a:t>
            </a:r>
            <a:r>
              <a:rPr sz="1000" spc="-85" dirty="0">
                <a:latin typeface="Arial"/>
                <a:cs typeface="Arial"/>
              </a:rPr>
              <a:t>B</a:t>
            </a:r>
            <a:r>
              <a:rPr sz="1000" spc="-85" dirty="0">
                <a:latin typeface="Verdana"/>
                <a:cs typeface="Verdana"/>
              </a:rPr>
              <a:t>us</a:t>
            </a:r>
            <a:r>
              <a:rPr sz="1000" spc="-85" dirty="0">
                <a:latin typeface="Tahoma"/>
                <a:cs typeface="Tahoma"/>
              </a:rPr>
              <a:t>.</a:t>
            </a:r>
            <a:r>
              <a:rPr sz="1000" spc="-85" dirty="0">
                <a:latin typeface="Verdana"/>
                <a:cs typeface="Verdana"/>
              </a:rPr>
              <a:t>$o</a:t>
            </a:r>
            <a:r>
              <a:rPr sz="1000" spc="-85" dirty="0">
                <a:latin typeface="Arial"/>
                <a:cs typeface="Arial"/>
              </a:rPr>
              <a:t>n</a:t>
            </a:r>
            <a:r>
              <a:rPr sz="850" spc="-85" dirty="0">
                <a:latin typeface="맑은 고딕"/>
                <a:cs typeface="맑은 고딕"/>
              </a:rPr>
              <a:t>으로 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mmen</a:t>
            </a:r>
            <a:r>
              <a:rPr sz="1000" spc="-60" dirty="0">
                <a:latin typeface="Verdana"/>
                <a:cs typeface="Verdana"/>
              </a:rPr>
              <a:t>t</a:t>
            </a:r>
            <a:r>
              <a:rPr sz="1000" spc="-60" dirty="0">
                <a:latin typeface="Arial"/>
                <a:cs typeface="Arial"/>
              </a:rPr>
              <a:t>Di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g </a:t>
            </a:r>
            <a:r>
              <a:rPr sz="1000" spc="-90" dirty="0">
                <a:latin typeface="Verdana"/>
                <a:cs typeface="Verdana"/>
              </a:rPr>
              <a:t>tru</a:t>
            </a:r>
            <a:r>
              <a:rPr sz="1000" spc="-90" dirty="0">
                <a:latin typeface="Arial"/>
                <a:cs typeface="Arial"/>
              </a:rPr>
              <a:t>e</a:t>
            </a:r>
            <a:r>
              <a:rPr sz="850" spc="-90" dirty="0">
                <a:latin typeface="맑은 고딕"/>
                <a:cs typeface="맑은 고딕"/>
              </a:rPr>
              <a:t>로 </a:t>
            </a:r>
            <a:r>
              <a:rPr sz="1000" spc="-40" dirty="0">
                <a:latin typeface="Arial"/>
                <a:cs typeface="Arial"/>
              </a:rPr>
              <a:t>di</a:t>
            </a:r>
            <a:r>
              <a:rPr sz="1000" spc="-40" dirty="0">
                <a:latin typeface="Verdana"/>
                <a:cs typeface="Verdana"/>
              </a:rPr>
              <a:t>a</a:t>
            </a:r>
            <a:r>
              <a:rPr sz="1000" spc="-40" dirty="0">
                <a:latin typeface="Arial"/>
                <a:cs typeface="Arial"/>
              </a:rPr>
              <a:t>l</a:t>
            </a:r>
            <a:r>
              <a:rPr sz="1000" spc="-40" dirty="0">
                <a:latin typeface="Verdana"/>
                <a:cs typeface="Verdana"/>
              </a:rPr>
              <a:t>o</a:t>
            </a:r>
            <a:r>
              <a:rPr sz="1000" spc="-40" dirty="0">
                <a:latin typeface="Arial"/>
                <a:cs typeface="Arial"/>
              </a:rPr>
              <a:t>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850" spc="-45" dirty="0">
                <a:latin typeface="맑은 고딕"/>
                <a:cs typeface="맑은 고딕"/>
              </a:rPr>
              <a:t>생성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539" y="1862685"/>
            <a:ext cx="2825750" cy="2787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72135" algn="ctr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&lt;v-dialog v-model="commentDialog"</a:t>
            </a:r>
            <a:r>
              <a:rPr sz="600" spc="114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width="500"&gt;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&lt;v-card&gt;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&lt;v-card-title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style="color:white;background-color:#230871"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-55" dirty="0">
                <a:latin typeface="맑은 고딕"/>
                <a:cs typeface="맑은 고딕"/>
              </a:rPr>
              <a:t>댓글</a:t>
            </a:r>
            <a:r>
              <a:rPr sz="600" spc="-5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수정</a:t>
            </a:r>
            <a:endParaRPr sz="600">
              <a:latin typeface="맑은 고딕"/>
              <a:cs typeface="맑은 고딕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&lt;v-spacer&gt;&lt;/v-spacer&gt;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&lt;v-icon</a:t>
            </a:r>
            <a:endParaRPr sz="600">
              <a:latin typeface="Courier New"/>
              <a:cs typeface="Courier New"/>
            </a:endParaRPr>
          </a:p>
          <a:p>
            <a:pPr marL="978535" marR="82613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dark  @click="modalClose()"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&gt;mdi-close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&lt;/v-icon&gt;</a:t>
            </a:r>
            <a:endParaRPr sz="600">
              <a:latin typeface="Courier New"/>
              <a:cs typeface="Courier New"/>
            </a:endParaRPr>
          </a:p>
          <a:p>
            <a:pPr marR="90995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&lt;/v-card-title&gt;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592455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&lt;v-card-text&gt;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&lt;v-text-field</a:t>
            </a:r>
            <a:endParaRPr sz="600">
              <a:latin typeface="Courier New"/>
              <a:cs typeface="Courier New"/>
            </a:endParaRPr>
          </a:p>
          <a:p>
            <a:pPr marR="151130" algn="ctr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label="</a:t>
            </a:r>
            <a:r>
              <a:rPr sz="600" dirty="0">
                <a:latin typeface="맑은 고딕"/>
                <a:cs typeface="맑은 고딕"/>
              </a:rPr>
              <a:t>댓글</a:t>
            </a:r>
            <a:r>
              <a:rPr sz="600" spc="150" dirty="0">
                <a:latin typeface="맑은 고딕"/>
                <a:cs typeface="맑은 고딕"/>
              </a:rPr>
              <a:t> </a:t>
            </a:r>
            <a:r>
              <a:rPr sz="600" spc="-40" dirty="0">
                <a:latin typeface="맑은 고딕"/>
                <a:cs typeface="맑은 고딕"/>
              </a:rPr>
              <a:t>수정</a:t>
            </a:r>
            <a:r>
              <a:rPr sz="600" spc="-40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97853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v-model="commentModify"</a:t>
            </a:r>
            <a:endParaRPr sz="600">
              <a:latin typeface="Courier New"/>
              <a:cs typeface="Courier New"/>
            </a:endParaRPr>
          </a:p>
          <a:p>
            <a:pPr marL="978535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append-outer-icon="mdi-pencil"  @click:append-outer="modComment(item)"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/&gt;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&lt;/v-card-text&gt;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&lt;ErrorSnackBar&gt;&lt;/ErrorSnackBar&gt;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&lt;/v-dialog&gt;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779002"/>
            <a:ext cx="236093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000"/>
              </a:lnSpc>
              <a:spcBef>
                <a:spcPts val="100"/>
              </a:spcBef>
            </a:pPr>
            <a:r>
              <a:rPr sz="1550" spc="-40" dirty="0">
                <a:latin typeface="Tahoma"/>
                <a:cs typeface="Tahoma"/>
              </a:rPr>
              <a:t>4-10</a:t>
            </a:r>
            <a:r>
              <a:rPr sz="1550" spc="-204" dirty="0">
                <a:latin typeface="Tahoma"/>
                <a:cs typeface="Tahom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댓글</a:t>
            </a:r>
            <a:r>
              <a:rPr sz="1300" spc="-180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수정</a:t>
            </a:r>
            <a:r>
              <a:rPr sz="1300" spc="-185" dirty="0">
                <a:latin typeface="맑은 고딕"/>
                <a:cs typeface="맑은 고딕"/>
              </a:rPr>
              <a:t> </a:t>
            </a:r>
            <a:r>
              <a:rPr sz="1550" spc="-95" dirty="0">
                <a:latin typeface="Trebuchet MS"/>
                <a:cs typeface="Trebuchet MS"/>
              </a:rPr>
              <a:t>di</a:t>
            </a:r>
            <a:r>
              <a:rPr sz="1550" spc="-95" dirty="0">
                <a:latin typeface="Arial"/>
                <a:cs typeface="Arial"/>
              </a:rPr>
              <a:t>a</a:t>
            </a:r>
            <a:r>
              <a:rPr sz="1550" spc="-95" dirty="0">
                <a:latin typeface="Trebuchet MS"/>
                <a:cs typeface="Trebuchet MS"/>
              </a:rPr>
              <a:t>l</a:t>
            </a:r>
            <a:r>
              <a:rPr sz="1550" spc="-95" dirty="0">
                <a:latin typeface="Verdana"/>
                <a:cs typeface="Verdana"/>
              </a:rPr>
              <a:t>o</a:t>
            </a:r>
            <a:r>
              <a:rPr sz="1550" spc="-95" dirty="0">
                <a:latin typeface="Trebuchet MS"/>
                <a:cs typeface="Trebuchet MS"/>
              </a:rPr>
              <a:t>g</a:t>
            </a:r>
            <a:r>
              <a:rPr sz="1550" spc="-185" dirty="0">
                <a:latin typeface="Trebuchet MS"/>
                <a:cs typeface="Trebuchet MS"/>
              </a:rPr>
              <a:t> </a:t>
            </a:r>
            <a:r>
              <a:rPr sz="1550" spc="-110" dirty="0">
                <a:latin typeface="Trebuchet MS"/>
                <a:cs typeface="Trebuchet MS"/>
              </a:rPr>
              <a:t>cl</a:t>
            </a:r>
            <a:r>
              <a:rPr sz="1550" spc="-110" dirty="0">
                <a:latin typeface="Verdana"/>
                <a:cs typeface="Verdana"/>
              </a:rPr>
              <a:t>os</a:t>
            </a:r>
            <a:r>
              <a:rPr sz="1550" spc="-110" dirty="0">
                <a:latin typeface="Trebuchet MS"/>
                <a:cs typeface="Trebuchet MS"/>
              </a:rPr>
              <a:t>e</a:t>
            </a:r>
            <a:r>
              <a:rPr sz="1300" spc="-110" dirty="0">
                <a:latin typeface="맑은 고딕"/>
                <a:cs typeface="맑은 고딕"/>
              </a:rPr>
              <a:t>버튼  </a:t>
            </a:r>
            <a:r>
              <a:rPr sz="1550" spc="-65" dirty="0">
                <a:latin typeface="Tahoma"/>
                <a:cs typeface="Tahoma"/>
              </a:rPr>
              <a:t>4-10-1</a:t>
            </a:r>
            <a:r>
              <a:rPr sz="1550" spc="-165" dirty="0">
                <a:latin typeface="Tahoma"/>
                <a:cs typeface="Tahoma"/>
              </a:rPr>
              <a:t> </a:t>
            </a:r>
            <a:r>
              <a:rPr sz="1550" spc="-105" dirty="0">
                <a:latin typeface="Trebuchet MS"/>
                <a:cs typeface="Trebuchet MS"/>
              </a:rPr>
              <a:t>cl</a:t>
            </a:r>
            <a:r>
              <a:rPr sz="1550" spc="-105" dirty="0">
                <a:latin typeface="Verdana"/>
                <a:cs typeface="Verdana"/>
              </a:rPr>
              <a:t>os</a:t>
            </a:r>
            <a:r>
              <a:rPr sz="1550" spc="-105" dirty="0">
                <a:latin typeface="Trebuchet MS"/>
                <a:cs typeface="Trebuchet MS"/>
              </a:rPr>
              <a:t>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3867" y="5677566"/>
            <a:ext cx="3444664" cy="393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6217741"/>
            <a:ext cx="368236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"/>
                <a:cs typeface="Arial"/>
              </a:rPr>
              <a:t>click</a:t>
            </a:r>
            <a:r>
              <a:rPr sz="850" spc="-20" dirty="0">
                <a:latin typeface="맑은 고딕"/>
                <a:cs typeface="맑은 고딕"/>
              </a:rPr>
              <a:t>시 </a:t>
            </a:r>
            <a:r>
              <a:rPr sz="1000" spc="-55" dirty="0">
                <a:latin typeface="Arial"/>
                <a:cs typeface="Arial"/>
              </a:rPr>
              <a:t>m</a:t>
            </a:r>
            <a:r>
              <a:rPr sz="1000" spc="-55" dirty="0">
                <a:latin typeface="Verdana"/>
                <a:cs typeface="Verdana"/>
              </a:rPr>
              <a:t>o</a:t>
            </a:r>
            <a:r>
              <a:rPr sz="1000" spc="-55" dirty="0">
                <a:latin typeface="Arial"/>
                <a:cs typeface="Arial"/>
              </a:rPr>
              <a:t>d</a:t>
            </a:r>
            <a:r>
              <a:rPr sz="1000" spc="-55" dirty="0">
                <a:latin typeface="Verdana"/>
                <a:cs typeface="Verdana"/>
              </a:rPr>
              <a:t>a</a:t>
            </a:r>
            <a:r>
              <a:rPr sz="1000" spc="-55" dirty="0">
                <a:latin typeface="Arial"/>
                <a:cs typeface="Arial"/>
              </a:rPr>
              <a:t>lcl</a:t>
            </a:r>
            <a:r>
              <a:rPr sz="1000" spc="-55" dirty="0">
                <a:latin typeface="Verdana"/>
                <a:cs typeface="Verdana"/>
              </a:rPr>
              <a:t>os</a:t>
            </a:r>
            <a:r>
              <a:rPr sz="1000" spc="-55" dirty="0">
                <a:latin typeface="Arial"/>
                <a:cs typeface="Arial"/>
              </a:rPr>
              <a:t>e </a:t>
            </a:r>
            <a:r>
              <a:rPr sz="850" spc="-45" dirty="0">
                <a:latin typeface="맑은 고딕"/>
                <a:cs typeface="맑은 고딕"/>
              </a:rPr>
              <a:t>함수 호출 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mmen</a:t>
            </a:r>
            <a:r>
              <a:rPr sz="1000" spc="-60" dirty="0">
                <a:latin typeface="Verdana"/>
                <a:cs typeface="Verdana"/>
              </a:rPr>
              <a:t>t</a:t>
            </a:r>
            <a:r>
              <a:rPr sz="1000" spc="-60" dirty="0">
                <a:latin typeface="Arial"/>
                <a:cs typeface="Arial"/>
              </a:rPr>
              <a:t>Di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g </a:t>
            </a:r>
            <a:r>
              <a:rPr sz="850" spc="-45" dirty="0">
                <a:latin typeface="맑은 고딕"/>
                <a:cs typeface="맑은 고딕"/>
              </a:rPr>
              <a:t>속성 </a:t>
            </a:r>
            <a:r>
              <a:rPr sz="1000" spc="-45" dirty="0">
                <a:latin typeface="Arial"/>
                <a:cs typeface="Arial"/>
              </a:rPr>
              <a:t>f</a:t>
            </a:r>
            <a:r>
              <a:rPr sz="1000" spc="-45" dirty="0">
                <a:latin typeface="Verdana"/>
                <a:cs typeface="Verdana"/>
              </a:rPr>
              <a:t>a</a:t>
            </a:r>
            <a:r>
              <a:rPr sz="1000" spc="-45" dirty="0">
                <a:latin typeface="Arial"/>
                <a:cs typeface="Arial"/>
              </a:rPr>
              <a:t>l</a:t>
            </a:r>
            <a:r>
              <a:rPr sz="1000" spc="-45" dirty="0">
                <a:latin typeface="Verdana"/>
                <a:cs typeface="Verdana"/>
              </a:rPr>
              <a:t>s</a:t>
            </a:r>
            <a:r>
              <a:rPr sz="1000" spc="-45" dirty="0">
                <a:latin typeface="Arial"/>
                <a:cs typeface="Arial"/>
              </a:rPr>
              <a:t>e </a:t>
            </a:r>
            <a:r>
              <a:rPr sz="850" spc="-40" dirty="0">
                <a:latin typeface="맑은 고딕"/>
                <a:cs typeface="맑은 고딕"/>
              </a:rPr>
              <a:t>변경후</a:t>
            </a:r>
            <a:r>
              <a:rPr sz="850" spc="5" dirty="0">
                <a:latin typeface="맑은 고딕"/>
                <a:cs typeface="맑은 고딕"/>
              </a:rPr>
              <a:t> </a:t>
            </a:r>
            <a:r>
              <a:rPr sz="1000" spc="-40" dirty="0">
                <a:latin typeface="Arial"/>
                <a:cs typeface="Arial"/>
              </a:rPr>
              <a:t>di</a:t>
            </a:r>
            <a:r>
              <a:rPr sz="1000" spc="-40" dirty="0">
                <a:latin typeface="Verdana"/>
                <a:cs typeface="Verdana"/>
              </a:rPr>
              <a:t>a</a:t>
            </a:r>
            <a:r>
              <a:rPr sz="1000" spc="-40" dirty="0">
                <a:latin typeface="Arial"/>
                <a:cs typeface="Arial"/>
              </a:rPr>
              <a:t>l</a:t>
            </a:r>
            <a:r>
              <a:rPr sz="1000" spc="-40" dirty="0">
                <a:latin typeface="Verdana"/>
                <a:cs typeface="Verdana"/>
              </a:rPr>
              <a:t>o</a:t>
            </a:r>
            <a:r>
              <a:rPr sz="1000" spc="-40" dirty="0">
                <a:latin typeface="Arial"/>
                <a:cs typeface="Arial"/>
              </a:rPr>
              <a:t>g</a:t>
            </a:r>
            <a:r>
              <a:rPr sz="850" spc="-40" dirty="0">
                <a:latin typeface="맑은 고딕"/>
                <a:cs typeface="맑은 고딕"/>
              </a:rPr>
              <a:t>닫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539" y="6605138"/>
            <a:ext cx="1859280" cy="46735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modalClose(){</a:t>
            </a:r>
            <a:endParaRPr sz="600">
              <a:latin typeface="Courier New"/>
              <a:cs typeface="Courier New"/>
            </a:endParaRPr>
          </a:p>
          <a:p>
            <a:pPr marL="592455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this.commentModify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0" dirty="0">
                <a:latin typeface="Courier New"/>
                <a:cs typeface="Courier New"/>
              </a:rPr>
              <a:t>''  </a:t>
            </a:r>
            <a:r>
              <a:rPr sz="600" spc="15" dirty="0">
                <a:latin typeface="Courier New"/>
                <a:cs typeface="Courier New"/>
              </a:rPr>
              <a:t>this.commentDialog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false</a:t>
            </a:r>
            <a:endParaRPr sz="600">
              <a:latin typeface="Courier New"/>
              <a:cs typeface="Courier New"/>
            </a:endParaRPr>
          </a:p>
          <a:p>
            <a:pPr marR="1151890" algn="ctr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7332911"/>
            <a:ext cx="91059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45" dirty="0">
                <a:latin typeface="Tahoma"/>
                <a:cs typeface="Tahoma"/>
              </a:rPr>
              <a:t>4-10-2</a:t>
            </a:r>
            <a:r>
              <a:rPr sz="1550" spc="-235" dirty="0">
                <a:latin typeface="Tahoma"/>
                <a:cs typeface="Tahom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저장</a:t>
            </a:r>
            <a:endParaRPr sz="13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4249" y="7969400"/>
            <a:ext cx="2643900" cy="1069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16</a:t>
            </a:fld>
            <a:endParaRPr spc="-16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784189"/>
            <a:ext cx="5943600" cy="2927350"/>
          </a:xfrm>
          <a:custGeom>
            <a:avLst/>
            <a:gdLst/>
            <a:ahLst/>
            <a:cxnLst/>
            <a:rect l="l" t="t" r="r" b="b"/>
            <a:pathLst>
              <a:path w="5943600" h="2927350">
                <a:moveTo>
                  <a:pt x="5922889" y="2926929"/>
                </a:moveTo>
                <a:lnTo>
                  <a:pt x="20709" y="2926929"/>
                </a:lnTo>
                <a:lnTo>
                  <a:pt x="17963" y="2926915"/>
                </a:lnTo>
                <a:lnTo>
                  <a:pt x="0" y="2908953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2908953"/>
                </a:lnTo>
                <a:lnTo>
                  <a:pt x="5922889" y="292692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6719930"/>
            <a:ext cx="5943600" cy="1056640"/>
          </a:xfrm>
          <a:custGeom>
            <a:avLst/>
            <a:gdLst/>
            <a:ahLst/>
            <a:cxnLst/>
            <a:rect l="l" t="t" r="r" b="b"/>
            <a:pathLst>
              <a:path w="5943600" h="1056640">
                <a:moveTo>
                  <a:pt x="5922889" y="1056179"/>
                </a:moveTo>
                <a:lnTo>
                  <a:pt x="20709" y="1056179"/>
                </a:lnTo>
                <a:lnTo>
                  <a:pt x="17963" y="1056165"/>
                </a:lnTo>
                <a:lnTo>
                  <a:pt x="0" y="1038203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1038203"/>
                </a:lnTo>
                <a:lnTo>
                  <a:pt x="5922889" y="10561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8128170"/>
            <a:ext cx="5943600" cy="725170"/>
          </a:xfrm>
          <a:custGeom>
            <a:avLst/>
            <a:gdLst/>
            <a:ahLst/>
            <a:cxnLst/>
            <a:rect l="l" t="t" r="r" b="b"/>
            <a:pathLst>
              <a:path w="5943600" h="725170">
                <a:moveTo>
                  <a:pt x="5922889" y="724829"/>
                </a:moveTo>
                <a:lnTo>
                  <a:pt x="20709" y="724829"/>
                </a:lnTo>
                <a:lnTo>
                  <a:pt x="17963" y="724815"/>
                </a:lnTo>
                <a:lnTo>
                  <a:pt x="0" y="706853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706853"/>
                </a:lnTo>
                <a:lnTo>
                  <a:pt x="5922889" y="72482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1052060"/>
            <a:ext cx="5581015" cy="6330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000" spc="-45" dirty="0">
                <a:latin typeface="Verdana"/>
                <a:cs typeface="Verdana"/>
              </a:rPr>
              <a:t>p</a:t>
            </a:r>
            <a:r>
              <a:rPr sz="1000" spc="-45" dirty="0">
                <a:latin typeface="Arial"/>
                <a:cs typeface="Arial"/>
              </a:rPr>
              <a:t>encil </a:t>
            </a:r>
            <a:r>
              <a:rPr sz="850" spc="-40" dirty="0">
                <a:latin typeface="맑은 고딕"/>
                <a:cs typeface="맑은 고딕"/>
              </a:rPr>
              <a:t>아이콘 </a:t>
            </a:r>
            <a:r>
              <a:rPr sz="1000" spc="-15" dirty="0">
                <a:latin typeface="Arial"/>
                <a:cs typeface="Arial"/>
              </a:rPr>
              <a:t>click </a:t>
            </a:r>
            <a:r>
              <a:rPr sz="850" spc="-50" dirty="0">
                <a:latin typeface="맑은 고딕"/>
                <a:cs typeface="맑은 고딕"/>
              </a:rPr>
              <a:t>시 </a:t>
            </a:r>
            <a:r>
              <a:rPr sz="1000" spc="-70" dirty="0">
                <a:latin typeface="Arial"/>
                <a:cs typeface="Arial"/>
              </a:rPr>
              <a:t>m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dC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mmen</a:t>
            </a:r>
            <a:r>
              <a:rPr sz="1000" spc="-70" dirty="0">
                <a:latin typeface="Verdana"/>
                <a:cs typeface="Verdana"/>
              </a:rPr>
              <a:t>t </a:t>
            </a:r>
            <a:r>
              <a:rPr sz="850" spc="-40" dirty="0">
                <a:latin typeface="맑은 고딕"/>
                <a:cs typeface="맑은 고딕"/>
              </a:rPr>
              <a:t>메소드</a:t>
            </a:r>
            <a:r>
              <a:rPr sz="850" spc="114" dirty="0">
                <a:latin typeface="맑은 고딕"/>
                <a:cs typeface="맑은 고딕"/>
              </a:rPr>
              <a:t> </a:t>
            </a:r>
            <a:r>
              <a:rPr sz="850" spc="-45" dirty="0">
                <a:latin typeface="맑은 고딕"/>
                <a:cs typeface="맑은 고딕"/>
              </a:rPr>
              <a:t>호출</a:t>
            </a:r>
            <a:endParaRPr sz="850">
              <a:latin typeface="맑은 고딕"/>
              <a:cs typeface="맑은 고딕"/>
            </a:endParaRPr>
          </a:p>
          <a:p>
            <a:pPr marL="12700" marR="5080">
              <a:lnSpc>
                <a:spcPct val="108700"/>
              </a:lnSpc>
              <a:spcBef>
                <a:spcPts val="434"/>
              </a:spcBef>
            </a:pPr>
            <a:r>
              <a:rPr sz="850" spc="-45" dirty="0">
                <a:latin typeface="맑은 고딕"/>
                <a:cs typeface="맑은 고딕"/>
              </a:rPr>
              <a:t>현재 </a:t>
            </a:r>
            <a:r>
              <a:rPr sz="850" spc="-40" dirty="0">
                <a:latin typeface="맑은 고딕"/>
                <a:cs typeface="맑은 고딕"/>
              </a:rPr>
              <a:t>쓰고있는 </a:t>
            </a:r>
            <a:r>
              <a:rPr sz="1000" spc="-65" dirty="0">
                <a:latin typeface="Verdana"/>
                <a:cs typeface="Verdana"/>
              </a:rPr>
              <a:t>t</a:t>
            </a:r>
            <a:r>
              <a:rPr sz="1000" spc="-65" dirty="0">
                <a:latin typeface="Arial"/>
                <a:cs typeface="Arial"/>
              </a:rPr>
              <a:t>e</a:t>
            </a:r>
            <a:r>
              <a:rPr sz="1000" spc="-65" dirty="0">
                <a:latin typeface="Verdana"/>
                <a:cs typeface="Verdana"/>
              </a:rPr>
              <a:t>xt</a:t>
            </a:r>
            <a:r>
              <a:rPr sz="850" spc="-65" dirty="0">
                <a:latin typeface="맑은 고딕"/>
                <a:cs typeface="맑은 고딕"/>
              </a:rPr>
              <a:t>내용</a:t>
            </a:r>
            <a:r>
              <a:rPr sz="1000" spc="-65" dirty="0">
                <a:latin typeface="Verdana"/>
                <a:cs typeface="Verdana"/>
              </a:rPr>
              <a:t>v</a:t>
            </a:r>
            <a:r>
              <a:rPr sz="1000" spc="-65" dirty="0">
                <a:latin typeface="Tahoma"/>
                <a:cs typeface="Tahoma"/>
              </a:rPr>
              <a:t>-</a:t>
            </a:r>
            <a:r>
              <a:rPr sz="1000" spc="-65" dirty="0">
                <a:latin typeface="Arial"/>
                <a:cs typeface="Arial"/>
              </a:rPr>
              <a:t>m</a:t>
            </a:r>
            <a:r>
              <a:rPr sz="1000" spc="-65" dirty="0">
                <a:latin typeface="Verdana"/>
                <a:cs typeface="Verdana"/>
              </a:rPr>
              <a:t>o</a:t>
            </a:r>
            <a:r>
              <a:rPr sz="1000" spc="-65" dirty="0">
                <a:latin typeface="Arial"/>
                <a:cs typeface="Arial"/>
              </a:rPr>
              <a:t>del</a:t>
            </a:r>
            <a:r>
              <a:rPr sz="1000" spc="-65" dirty="0">
                <a:latin typeface="Tahoma"/>
                <a:cs typeface="Tahoma"/>
              </a:rPr>
              <a:t>= </a:t>
            </a:r>
            <a:r>
              <a:rPr sz="1000" spc="-50" dirty="0">
                <a:latin typeface="Arial"/>
                <a:cs typeface="Arial"/>
              </a:rPr>
              <a:t>c</a:t>
            </a:r>
            <a:r>
              <a:rPr sz="1000" spc="-50" dirty="0">
                <a:latin typeface="Verdana"/>
                <a:cs typeface="Verdana"/>
              </a:rPr>
              <a:t>o</a:t>
            </a:r>
            <a:r>
              <a:rPr sz="1000" spc="-50" dirty="0">
                <a:latin typeface="Arial"/>
                <a:cs typeface="Arial"/>
              </a:rPr>
              <a:t>mmen</a:t>
            </a:r>
            <a:r>
              <a:rPr sz="1000" spc="-50" dirty="0">
                <a:latin typeface="Verdana"/>
                <a:cs typeface="Verdana"/>
              </a:rPr>
              <a:t>tMo</a:t>
            </a:r>
            <a:r>
              <a:rPr sz="1000" spc="-50" dirty="0">
                <a:latin typeface="Arial"/>
                <a:cs typeface="Arial"/>
              </a:rPr>
              <a:t>dif</a:t>
            </a:r>
            <a:r>
              <a:rPr sz="1000" spc="-50" dirty="0">
                <a:latin typeface="Verdana"/>
                <a:cs typeface="Verdana"/>
              </a:rPr>
              <a:t>y</a:t>
            </a:r>
            <a:r>
              <a:rPr sz="850" spc="-50" dirty="0">
                <a:latin typeface="맑은 고딕"/>
                <a:cs typeface="맑은 고딕"/>
              </a:rPr>
              <a:t>가 전 </a:t>
            </a:r>
            <a:r>
              <a:rPr sz="1000" spc="-40" dirty="0">
                <a:latin typeface="Arial"/>
                <a:cs typeface="Arial"/>
              </a:rPr>
              <a:t>di</a:t>
            </a:r>
            <a:r>
              <a:rPr sz="1000" spc="-40" dirty="0">
                <a:latin typeface="Verdana"/>
                <a:cs typeface="Verdana"/>
              </a:rPr>
              <a:t>a</a:t>
            </a:r>
            <a:r>
              <a:rPr sz="1000" spc="-40" dirty="0">
                <a:latin typeface="Arial"/>
                <a:cs typeface="Arial"/>
              </a:rPr>
              <a:t>l</a:t>
            </a:r>
            <a:r>
              <a:rPr sz="1000" spc="-40" dirty="0">
                <a:latin typeface="Verdana"/>
                <a:cs typeface="Verdana"/>
              </a:rPr>
              <a:t>o</a:t>
            </a:r>
            <a:r>
              <a:rPr sz="1000" spc="-40" dirty="0">
                <a:latin typeface="Arial"/>
                <a:cs typeface="Arial"/>
              </a:rPr>
              <a:t>g </a:t>
            </a:r>
            <a:r>
              <a:rPr sz="1000" spc="-65" dirty="0">
                <a:latin typeface="Arial"/>
                <a:cs typeface="Arial"/>
              </a:rPr>
              <a:t>c</a:t>
            </a:r>
            <a:r>
              <a:rPr sz="1000" spc="-65" dirty="0">
                <a:latin typeface="Verdana"/>
                <a:cs typeface="Verdana"/>
              </a:rPr>
              <a:t>o</a:t>
            </a:r>
            <a:r>
              <a:rPr sz="1000" spc="-65" dirty="0">
                <a:latin typeface="Arial"/>
                <a:cs typeface="Arial"/>
              </a:rPr>
              <a:t>mmen</a:t>
            </a:r>
            <a:r>
              <a:rPr sz="1000" spc="-65" dirty="0">
                <a:latin typeface="Verdana"/>
                <a:cs typeface="Verdana"/>
              </a:rPr>
              <a:t>tS</a:t>
            </a:r>
            <a:r>
              <a:rPr sz="1000" spc="-65" dirty="0">
                <a:latin typeface="Arial"/>
                <a:cs typeface="Arial"/>
              </a:rPr>
              <a:t>ell</a:t>
            </a:r>
            <a:r>
              <a:rPr sz="1000" spc="-65" dirty="0">
                <a:latin typeface="Tahoma"/>
                <a:cs typeface="Tahoma"/>
              </a:rPr>
              <a:t>.</a:t>
            </a:r>
            <a:r>
              <a:rPr sz="1000" spc="-65" dirty="0">
                <a:latin typeface="Arial"/>
                <a:cs typeface="Arial"/>
              </a:rPr>
              <a:t>c</a:t>
            </a:r>
            <a:r>
              <a:rPr sz="1000" spc="-65" dirty="0">
                <a:latin typeface="Verdana"/>
                <a:cs typeface="Verdana"/>
              </a:rPr>
              <a:t>o</a:t>
            </a:r>
            <a:r>
              <a:rPr sz="1000" spc="-65" dirty="0">
                <a:latin typeface="Arial"/>
                <a:cs typeface="Arial"/>
              </a:rPr>
              <a:t>n</a:t>
            </a:r>
            <a:r>
              <a:rPr sz="1000" spc="-65" dirty="0">
                <a:latin typeface="Verdana"/>
                <a:cs typeface="Verdana"/>
              </a:rPr>
              <a:t>t</a:t>
            </a:r>
            <a:r>
              <a:rPr sz="1000" spc="-65" dirty="0">
                <a:latin typeface="Arial"/>
                <a:cs typeface="Arial"/>
              </a:rPr>
              <a:t>en</a:t>
            </a:r>
            <a:r>
              <a:rPr sz="1000" spc="-65" dirty="0">
                <a:latin typeface="Verdana"/>
                <a:cs typeface="Verdana"/>
              </a:rPr>
              <a:t>t</a:t>
            </a:r>
            <a:r>
              <a:rPr sz="850" spc="-65" dirty="0">
                <a:latin typeface="맑은 고딕"/>
                <a:cs typeface="맑은 고딕"/>
              </a:rPr>
              <a:t>를 </a:t>
            </a:r>
            <a:r>
              <a:rPr sz="850" spc="-40" dirty="0">
                <a:latin typeface="맑은 고딕"/>
                <a:cs typeface="맑은 고딕"/>
              </a:rPr>
              <a:t>변경해주는 </a:t>
            </a:r>
            <a:r>
              <a:rPr sz="850" spc="-45" dirty="0">
                <a:latin typeface="맑은 고딕"/>
                <a:cs typeface="맑은 고딕"/>
              </a:rPr>
              <a:t>부분 </a:t>
            </a:r>
            <a:r>
              <a:rPr sz="1000" spc="-60" dirty="0">
                <a:latin typeface="Tahoma"/>
                <a:cs typeface="Tahoma"/>
              </a:rPr>
              <a:t>, </a:t>
            </a:r>
            <a:r>
              <a:rPr sz="850" spc="-40" dirty="0">
                <a:latin typeface="맑은 고딕"/>
                <a:cs typeface="맑은 고딕"/>
              </a:rPr>
              <a:t>그이후  </a:t>
            </a:r>
            <a:r>
              <a:rPr sz="1000" spc="-65" dirty="0">
                <a:latin typeface="Verdana"/>
                <a:cs typeface="Verdana"/>
              </a:rPr>
              <a:t>ap</a:t>
            </a:r>
            <a:r>
              <a:rPr sz="1000" spc="-65" dirty="0">
                <a:latin typeface="Arial"/>
                <a:cs typeface="Arial"/>
              </a:rPr>
              <a:t>i</a:t>
            </a:r>
            <a:r>
              <a:rPr sz="1000" spc="-65" dirty="0">
                <a:latin typeface="Tahoma"/>
                <a:cs typeface="Tahoma"/>
              </a:rPr>
              <a:t>/</a:t>
            </a:r>
            <a:r>
              <a:rPr sz="1000" spc="-65" dirty="0">
                <a:latin typeface="Arial"/>
                <a:cs typeface="Arial"/>
              </a:rPr>
              <a:t>b</a:t>
            </a:r>
            <a:r>
              <a:rPr sz="1000" spc="-65" dirty="0">
                <a:latin typeface="Verdana"/>
                <a:cs typeface="Verdana"/>
              </a:rPr>
              <a:t>oar</a:t>
            </a:r>
            <a:r>
              <a:rPr sz="1000" spc="-65" dirty="0">
                <a:latin typeface="Arial"/>
                <a:cs typeface="Arial"/>
              </a:rPr>
              <a:t>d</a:t>
            </a:r>
            <a:r>
              <a:rPr sz="1000" spc="-65" dirty="0">
                <a:latin typeface="Tahoma"/>
                <a:cs typeface="Tahoma"/>
              </a:rPr>
              <a:t>/</a:t>
            </a:r>
            <a:r>
              <a:rPr sz="1000" spc="-65" dirty="0">
                <a:latin typeface="Arial"/>
                <a:cs typeface="Arial"/>
              </a:rPr>
              <a:t>c</a:t>
            </a:r>
            <a:r>
              <a:rPr sz="1000" spc="-65" dirty="0">
                <a:latin typeface="Verdana"/>
                <a:cs typeface="Verdana"/>
              </a:rPr>
              <a:t>o</a:t>
            </a:r>
            <a:r>
              <a:rPr sz="1000" spc="-65" dirty="0">
                <a:latin typeface="Arial"/>
                <a:cs typeface="Arial"/>
              </a:rPr>
              <a:t>mmen</a:t>
            </a:r>
            <a:r>
              <a:rPr sz="1000" spc="-65" dirty="0">
                <a:latin typeface="Verdana"/>
                <a:cs typeface="Verdana"/>
              </a:rPr>
              <a:t>t</a:t>
            </a:r>
            <a:r>
              <a:rPr sz="850" spc="-65" dirty="0">
                <a:latin typeface="맑은 고딕"/>
                <a:cs typeface="맑은 고딕"/>
              </a:rPr>
              <a:t>로 </a:t>
            </a:r>
            <a:r>
              <a:rPr sz="850" spc="-45" dirty="0">
                <a:latin typeface="맑은 고딕"/>
                <a:cs typeface="맑은 고딕"/>
              </a:rPr>
              <a:t>부터</a:t>
            </a:r>
            <a:r>
              <a:rPr sz="850" spc="30" dirty="0">
                <a:latin typeface="맑은 고딕"/>
                <a:cs typeface="맑은 고딕"/>
              </a:rPr>
              <a:t> </a:t>
            </a:r>
            <a:r>
              <a:rPr sz="1000" spc="-75" dirty="0">
                <a:latin typeface="Verdana"/>
                <a:cs typeface="Verdana"/>
              </a:rPr>
              <a:t>ax</a:t>
            </a:r>
            <a:r>
              <a:rPr sz="1000" spc="-75" dirty="0">
                <a:latin typeface="Arial"/>
                <a:cs typeface="Arial"/>
              </a:rPr>
              <a:t>i</a:t>
            </a:r>
            <a:r>
              <a:rPr sz="1000" spc="-75" dirty="0">
                <a:latin typeface="Verdana"/>
                <a:cs typeface="Verdana"/>
              </a:rPr>
              <a:t>os</a:t>
            </a:r>
            <a:r>
              <a:rPr sz="1000" spc="-75" dirty="0">
                <a:latin typeface="Tahoma"/>
                <a:cs typeface="Tahoma"/>
              </a:rPr>
              <a:t>.</a:t>
            </a:r>
            <a:r>
              <a:rPr sz="1000" spc="-75" dirty="0">
                <a:latin typeface="Arial"/>
                <a:cs typeface="Arial"/>
              </a:rPr>
              <a:t>ge</a:t>
            </a:r>
            <a:r>
              <a:rPr sz="1000" spc="-75" dirty="0"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539" y="1890296"/>
            <a:ext cx="3647440" cy="26765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modComment()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592455" marR="874394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this.commentSell.content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this.commentModify  this.commentDialog=false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785495" marR="145415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axios.put('/api/board/comment',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0" dirty="0">
                <a:latin typeface="Courier New"/>
                <a:cs typeface="Courier New"/>
              </a:rPr>
              <a:t>id: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this.commentId,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content: this.commentSell.content</a:t>
            </a:r>
            <a:r>
              <a:rPr sz="600" spc="6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  <a:p>
            <a:pPr marL="785495" marR="237236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.then((r) </a:t>
            </a:r>
            <a:r>
              <a:rPr sz="600" spc="10" dirty="0">
                <a:latin typeface="Courier New"/>
                <a:cs typeface="Courier New"/>
              </a:rPr>
              <a:t>=&gt;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0" dirty="0">
                <a:latin typeface="Courier New"/>
                <a:cs typeface="Courier New"/>
              </a:rPr>
              <a:t>let</a:t>
            </a:r>
            <a:r>
              <a:rPr sz="600" spc="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i=0;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978535" marR="584835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for(i=0;i&lt;this.comments.length;i++){  if(this.comments[i].id </a:t>
            </a:r>
            <a:r>
              <a:rPr sz="600" spc="10" dirty="0">
                <a:latin typeface="Courier New"/>
                <a:cs typeface="Courier New"/>
              </a:rPr>
              <a:t>===</a:t>
            </a:r>
            <a:r>
              <a:rPr sz="600" spc="12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this.commentId){</a:t>
            </a:r>
            <a:endParaRPr sz="600">
              <a:latin typeface="Courier New"/>
              <a:cs typeface="Courier New"/>
            </a:endParaRPr>
          </a:p>
          <a:p>
            <a:pPr marL="117221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this.comments[i].content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15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this.commentSell.content</a:t>
            </a:r>
            <a:endParaRPr sz="600">
              <a:latin typeface="Courier New"/>
              <a:cs typeface="Courier New"/>
            </a:endParaRPr>
          </a:p>
          <a:p>
            <a:pPr marL="97853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785495" marR="111633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.catch((e)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eventBus.$emit('triggerError',true);  console.error(e.message)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971881"/>
            <a:ext cx="3164840" cy="103441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900" spc="-90" dirty="0">
                <a:latin typeface="Tahoma"/>
                <a:cs typeface="Tahoma"/>
              </a:rPr>
              <a:t>5.</a:t>
            </a:r>
            <a:r>
              <a:rPr sz="1900" spc="-240" dirty="0">
                <a:latin typeface="Tahoma"/>
                <a:cs typeface="Tahoma"/>
              </a:rPr>
              <a:t> </a:t>
            </a:r>
            <a:r>
              <a:rPr sz="1600" spc="-100" dirty="0">
                <a:latin typeface="맑은 고딕"/>
                <a:cs typeface="맑은 고딕"/>
              </a:rPr>
              <a:t>검색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550" spc="-85" dirty="0">
                <a:latin typeface="Tahoma"/>
                <a:cs typeface="Tahoma"/>
              </a:rPr>
              <a:t>5-1 </a:t>
            </a:r>
            <a:r>
              <a:rPr sz="1300" spc="-114" dirty="0">
                <a:latin typeface="맑은 고딕"/>
                <a:cs typeface="맑은 고딕"/>
              </a:rPr>
              <a:t>검색할 </a:t>
            </a:r>
            <a:r>
              <a:rPr sz="1550" spc="-105" dirty="0">
                <a:latin typeface="Verdana"/>
                <a:cs typeface="Verdana"/>
              </a:rPr>
              <a:t>t</a:t>
            </a:r>
            <a:r>
              <a:rPr sz="1550" spc="-105" dirty="0">
                <a:latin typeface="Trebuchet MS"/>
                <a:cs typeface="Trebuchet MS"/>
              </a:rPr>
              <a:t>e</a:t>
            </a:r>
            <a:r>
              <a:rPr sz="1550" spc="-105" dirty="0">
                <a:latin typeface="Verdana"/>
                <a:cs typeface="Verdana"/>
              </a:rPr>
              <a:t>xt</a:t>
            </a:r>
            <a:r>
              <a:rPr sz="1550" spc="-105" dirty="0">
                <a:latin typeface="Tahoma"/>
                <a:cs typeface="Tahoma"/>
              </a:rPr>
              <a:t>-</a:t>
            </a:r>
            <a:r>
              <a:rPr sz="1550" spc="-105" dirty="0">
                <a:latin typeface="Trebuchet MS"/>
                <a:cs typeface="Trebuchet MS"/>
              </a:rPr>
              <a:t>field</a:t>
            </a:r>
            <a:r>
              <a:rPr sz="1550" spc="-310" dirty="0">
                <a:latin typeface="Trebuchet MS"/>
                <a:cs typeface="Trebuchet MS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생성</a:t>
            </a: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55" dirty="0">
                <a:latin typeface="Verdana"/>
                <a:cs typeface="Verdana"/>
              </a:rPr>
              <a:t>v</a:t>
            </a:r>
            <a:r>
              <a:rPr sz="1000" spc="-55" dirty="0">
                <a:latin typeface="Tahoma"/>
                <a:cs typeface="Tahoma"/>
              </a:rPr>
              <a:t>-</a:t>
            </a:r>
            <a:r>
              <a:rPr sz="1000" spc="-55" dirty="0">
                <a:latin typeface="Arial"/>
                <a:cs typeface="Arial"/>
              </a:rPr>
              <a:t>d</a:t>
            </a:r>
            <a:r>
              <a:rPr sz="1000" spc="-55" dirty="0">
                <a:latin typeface="Verdana"/>
                <a:cs typeface="Verdana"/>
              </a:rPr>
              <a:t>ata</a:t>
            </a:r>
            <a:r>
              <a:rPr sz="1000" spc="-55" dirty="0">
                <a:latin typeface="Tahoma"/>
                <a:cs typeface="Tahoma"/>
              </a:rPr>
              <a:t>-</a:t>
            </a:r>
            <a:r>
              <a:rPr sz="1000" spc="-55" dirty="0">
                <a:latin typeface="Verdana"/>
                <a:cs typeface="Verdana"/>
              </a:rPr>
              <a:t>ta</a:t>
            </a:r>
            <a:r>
              <a:rPr sz="1000" spc="-55" dirty="0">
                <a:latin typeface="Arial"/>
                <a:cs typeface="Arial"/>
              </a:rPr>
              <a:t>ble </a:t>
            </a:r>
            <a:r>
              <a:rPr sz="1000" spc="-60" dirty="0">
                <a:latin typeface="Verdana"/>
                <a:cs typeface="Verdana"/>
              </a:rPr>
              <a:t>opt</a:t>
            </a:r>
            <a:r>
              <a:rPr sz="1000" spc="-60" dirty="0">
                <a:latin typeface="Arial"/>
                <a:cs typeface="Arial"/>
              </a:rPr>
              <a:t>i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n</a:t>
            </a:r>
            <a:r>
              <a:rPr sz="850" spc="-60" dirty="0">
                <a:latin typeface="맑은 고딕"/>
                <a:cs typeface="맑은 고딕"/>
              </a:rPr>
              <a:t>인 </a:t>
            </a:r>
            <a:r>
              <a:rPr sz="1000" spc="-70" dirty="0">
                <a:latin typeface="Verdana"/>
                <a:cs typeface="Verdana"/>
              </a:rPr>
              <a:t>v</a:t>
            </a:r>
            <a:r>
              <a:rPr sz="1000" spc="-70" dirty="0">
                <a:latin typeface="Tahoma"/>
                <a:cs typeface="Tahoma"/>
              </a:rPr>
              <a:t>-</a:t>
            </a:r>
            <a:r>
              <a:rPr sz="1000" spc="-70" dirty="0">
                <a:latin typeface="Arial"/>
                <a:cs typeface="Arial"/>
              </a:rPr>
              <a:t>m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del</a:t>
            </a:r>
            <a:r>
              <a:rPr sz="1000" spc="-70" dirty="0">
                <a:latin typeface="Tahoma"/>
                <a:cs typeface="Tahoma"/>
              </a:rPr>
              <a:t>="</a:t>
            </a:r>
            <a:r>
              <a:rPr sz="1000" spc="-70" dirty="0">
                <a:latin typeface="Verdana"/>
                <a:cs typeface="Verdana"/>
              </a:rPr>
              <a:t>s</a:t>
            </a:r>
            <a:r>
              <a:rPr sz="1000" spc="-70" dirty="0">
                <a:latin typeface="Arial"/>
                <a:cs typeface="Arial"/>
              </a:rPr>
              <a:t>e</a:t>
            </a:r>
            <a:r>
              <a:rPr sz="1000" spc="-70" dirty="0">
                <a:latin typeface="Verdana"/>
                <a:cs typeface="Verdana"/>
              </a:rPr>
              <a:t>ar</a:t>
            </a:r>
            <a:r>
              <a:rPr sz="1000" spc="-70" dirty="0">
                <a:latin typeface="Arial"/>
                <a:cs typeface="Arial"/>
              </a:rPr>
              <a:t>ch</a:t>
            </a:r>
            <a:r>
              <a:rPr sz="1000" spc="-70" dirty="0">
                <a:latin typeface="Tahoma"/>
                <a:cs typeface="Tahoma"/>
              </a:rPr>
              <a:t>" </a:t>
            </a:r>
            <a:r>
              <a:rPr sz="850" spc="-50" dirty="0">
                <a:latin typeface="맑은 고딕"/>
                <a:cs typeface="맑은 고딕"/>
              </a:rPr>
              <a:t>에 </a:t>
            </a:r>
            <a:r>
              <a:rPr sz="850" spc="-45" dirty="0">
                <a:latin typeface="맑은 고딕"/>
                <a:cs typeface="맑은 고딕"/>
              </a:rPr>
              <a:t>의해</a:t>
            </a:r>
            <a:r>
              <a:rPr sz="850" spc="100" dirty="0">
                <a:latin typeface="맑은 고딕"/>
                <a:cs typeface="맑은 고딕"/>
              </a:rPr>
              <a:t> </a:t>
            </a:r>
            <a:r>
              <a:rPr sz="850" spc="-40" dirty="0">
                <a:latin typeface="맑은 고딕"/>
                <a:cs typeface="맑은 고딕"/>
              </a:rPr>
              <a:t>자동으로검색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1602" y="6319546"/>
            <a:ext cx="2409194" cy="179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5539" y="6826037"/>
            <a:ext cx="1617980" cy="7988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&lt;v-text-field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v-model="search"</a:t>
            </a:r>
            <a:endParaRPr sz="600">
              <a:latin typeface="Courier New"/>
              <a:cs typeface="Courier New"/>
            </a:endParaRPr>
          </a:p>
          <a:p>
            <a:pPr marL="398780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append-icon="mdi-magnify"  </a:t>
            </a:r>
            <a:r>
              <a:rPr sz="600" spc="-15" dirty="0">
                <a:latin typeface="Courier New"/>
                <a:cs typeface="Courier New"/>
              </a:rPr>
              <a:t>label="</a:t>
            </a:r>
            <a:r>
              <a:rPr sz="600" spc="-15" dirty="0">
                <a:latin typeface="맑은 고딕"/>
                <a:cs typeface="맑은 고딕"/>
              </a:rPr>
              <a:t>검색어입력</a:t>
            </a:r>
            <a:r>
              <a:rPr sz="600" spc="-15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398780" marR="63309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single-line  </a:t>
            </a:r>
            <a:r>
              <a:rPr sz="600" spc="20" dirty="0">
                <a:latin typeface="Courier New"/>
                <a:cs typeface="Courier New"/>
              </a:rPr>
              <a:t>hide-detail</a:t>
            </a:r>
            <a:r>
              <a:rPr sz="600" dirty="0">
                <a:latin typeface="Courier New"/>
                <a:cs typeface="Courier New"/>
              </a:rPr>
              <a:t>s</a:t>
            </a:r>
            <a:endParaRPr sz="6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&gt;&lt;/v-text-field&gt;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17</a:t>
            </a:fld>
            <a:endParaRPr spc="-16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1700" y="7846879"/>
            <a:ext cx="68389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110" dirty="0">
                <a:latin typeface="Verdana"/>
                <a:cs typeface="Verdana"/>
              </a:rPr>
              <a:t>v</a:t>
            </a:r>
            <a:r>
              <a:rPr sz="1000" spc="15" dirty="0">
                <a:latin typeface="Tahoma"/>
                <a:cs typeface="Tahoma"/>
              </a:rPr>
              <a:t>-</a:t>
            </a:r>
            <a:r>
              <a:rPr sz="1000" spc="-20" dirty="0">
                <a:latin typeface="Arial"/>
                <a:cs typeface="Arial"/>
              </a:rPr>
              <a:t>d</a:t>
            </a:r>
            <a:r>
              <a:rPr sz="1000" spc="-120" dirty="0">
                <a:latin typeface="Verdana"/>
                <a:cs typeface="Verdana"/>
              </a:rPr>
              <a:t>a</a:t>
            </a:r>
            <a:r>
              <a:rPr sz="1000" spc="-75" dirty="0">
                <a:latin typeface="Verdana"/>
                <a:cs typeface="Verdana"/>
              </a:rPr>
              <a:t>t</a:t>
            </a:r>
            <a:r>
              <a:rPr sz="1000" spc="-120" dirty="0">
                <a:latin typeface="Verdana"/>
                <a:cs typeface="Verdana"/>
              </a:rPr>
              <a:t>a</a:t>
            </a:r>
            <a:r>
              <a:rPr sz="1000" spc="15" dirty="0">
                <a:latin typeface="Tahoma"/>
                <a:cs typeface="Tahoma"/>
              </a:rPr>
              <a:t>-</a:t>
            </a:r>
            <a:r>
              <a:rPr sz="1000" spc="-75" dirty="0">
                <a:latin typeface="Verdana"/>
                <a:cs typeface="Verdana"/>
              </a:rPr>
              <a:t>t</a:t>
            </a:r>
            <a:r>
              <a:rPr sz="1000" spc="-120" dirty="0">
                <a:latin typeface="Verdana"/>
                <a:cs typeface="Verdana"/>
              </a:rPr>
              <a:t>a</a:t>
            </a:r>
            <a:r>
              <a:rPr sz="1000" spc="-20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-5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539" y="8234277"/>
            <a:ext cx="1714500" cy="46735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solidFill>
                  <a:srgbClr val="AC1A72"/>
                </a:solidFill>
                <a:latin typeface="Courier New"/>
                <a:cs typeface="Courier New"/>
              </a:rPr>
              <a:t>&lt;v-data-table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:search="search"//search:''</a:t>
            </a:r>
            <a:endParaRPr sz="6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  <a:spcBef>
                <a:spcPts val="145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&lt;/v-data-table&gt;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8943850"/>
            <a:ext cx="67945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40" dirty="0">
                <a:latin typeface="맑은 고딕"/>
                <a:cs typeface="맑은 고딕"/>
              </a:rPr>
              <a:t>검색어</a:t>
            </a:r>
            <a:r>
              <a:rPr sz="850" spc="-90" dirty="0">
                <a:latin typeface="맑은 고딕"/>
                <a:cs typeface="맑은 고딕"/>
              </a:rPr>
              <a:t> </a:t>
            </a:r>
            <a:r>
              <a:rPr sz="850" spc="-40" dirty="0">
                <a:latin typeface="맑은 고딕"/>
                <a:cs typeface="맑은 고딕"/>
              </a:rPr>
              <a:t>입력전</a:t>
            </a:r>
            <a:endParaRPr sz="8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451" y="990322"/>
            <a:ext cx="3962399" cy="2505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1700" y="3739509"/>
            <a:ext cx="1349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5" dirty="0">
                <a:latin typeface="Tahoma"/>
                <a:cs typeface="Tahoma"/>
              </a:rPr>
              <a:t>"</a:t>
            </a:r>
            <a:r>
              <a:rPr sz="850" spc="-55" dirty="0">
                <a:latin typeface="맑은 고딕"/>
                <a:cs typeface="맑은 고딕"/>
              </a:rPr>
              <a:t>삭제 </a:t>
            </a:r>
            <a:r>
              <a:rPr sz="850" spc="-40" dirty="0">
                <a:latin typeface="맑은 고딕"/>
                <a:cs typeface="맑은 고딕"/>
              </a:rPr>
              <a:t>테스트</a:t>
            </a:r>
            <a:r>
              <a:rPr sz="1000" spc="-40" dirty="0">
                <a:latin typeface="Tahoma"/>
                <a:cs typeface="Tahoma"/>
              </a:rPr>
              <a:t>" </a:t>
            </a:r>
            <a:r>
              <a:rPr sz="850" spc="-40" dirty="0">
                <a:latin typeface="맑은 고딕"/>
                <a:cs typeface="맑은 고딕"/>
              </a:rPr>
              <a:t>검색어</a:t>
            </a:r>
            <a:r>
              <a:rPr sz="850" spc="-85" dirty="0">
                <a:latin typeface="맑은 고딕"/>
                <a:cs typeface="맑은 고딕"/>
              </a:rPr>
              <a:t> </a:t>
            </a:r>
            <a:r>
              <a:rPr sz="850" spc="-40" dirty="0">
                <a:latin typeface="맑은 고딕"/>
                <a:cs typeface="맑은 고딕"/>
              </a:rPr>
              <a:t>입력후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451" y="4089832"/>
            <a:ext cx="3955496" cy="175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6283628"/>
            <a:ext cx="13150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40" dirty="0">
                <a:latin typeface="Tahoma"/>
                <a:cs typeface="Tahoma"/>
              </a:rPr>
              <a:t>5-2</a:t>
            </a:r>
            <a:r>
              <a:rPr sz="1550" spc="-240" dirty="0">
                <a:latin typeface="Tahoma"/>
                <a:cs typeface="Tahoma"/>
              </a:rPr>
              <a:t> </a:t>
            </a:r>
            <a:r>
              <a:rPr sz="1550" spc="-100" dirty="0">
                <a:latin typeface="Verdana"/>
                <a:cs typeface="Verdana"/>
              </a:rPr>
              <a:t>s</a:t>
            </a:r>
            <a:r>
              <a:rPr sz="1550" spc="-100" dirty="0">
                <a:latin typeface="Trebuchet MS"/>
                <a:cs typeface="Trebuchet MS"/>
              </a:rPr>
              <a:t>h</a:t>
            </a:r>
            <a:r>
              <a:rPr sz="1550" spc="-100" dirty="0">
                <a:latin typeface="Verdana"/>
                <a:cs typeface="Verdana"/>
              </a:rPr>
              <a:t>ow</a:t>
            </a:r>
            <a:r>
              <a:rPr sz="1550" spc="-100" dirty="0">
                <a:latin typeface="Tahoma"/>
                <a:cs typeface="Tahoma"/>
              </a:rPr>
              <a:t>-</a:t>
            </a:r>
            <a:r>
              <a:rPr sz="1550" spc="-100" dirty="0">
                <a:latin typeface="Verdana"/>
                <a:cs typeface="Verdana"/>
              </a:rPr>
              <a:t>s</a:t>
            </a:r>
            <a:r>
              <a:rPr sz="1550" spc="-100" dirty="0">
                <a:latin typeface="Trebuchet MS"/>
                <a:cs typeface="Trebuchet MS"/>
              </a:rPr>
              <a:t>elec</a:t>
            </a:r>
            <a:r>
              <a:rPr sz="1550" spc="-100" dirty="0">
                <a:latin typeface="Verdana"/>
                <a:cs typeface="Verdana"/>
              </a:rPr>
              <a:t>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1206" y="6699218"/>
            <a:ext cx="1076889" cy="1946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18</a:t>
            </a:fld>
            <a:endParaRPr spc="-16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87"/>
            <a:ext cx="5943600" cy="835660"/>
          </a:xfrm>
          <a:custGeom>
            <a:avLst/>
            <a:gdLst/>
            <a:ahLst/>
            <a:cxnLst/>
            <a:rect l="l" t="t" r="r" b="b"/>
            <a:pathLst>
              <a:path w="5943600" h="835660">
                <a:moveTo>
                  <a:pt x="5922889" y="835279"/>
                </a:moveTo>
                <a:lnTo>
                  <a:pt x="20709" y="835279"/>
                </a:lnTo>
                <a:lnTo>
                  <a:pt x="17963" y="835265"/>
                </a:lnTo>
                <a:lnTo>
                  <a:pt x="0" y="817303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817303"/>
                </a:lnTo>
                <a:lnTo>
                  <a:pt x="5922889" y="8352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710156"/>
            <a:ext cx="5943600" cy="1056640"/>
          </a:xfrm>
          <a:custGeom>
            <a:avLst/>
            <a:gdLst/>
            <a:ahLst/>
            <a:cxnLst/>
            <a:rect l="l" t="t" r="r" b="b"/>
            <a:pathLst>
              <a:path w="5943600" h="1056639">
                <a:moveTo>
                  <a:pt x="5922889" y="1056179"/>
                </a:moveTo>
                <a:lnTo>
                  <a:pt x="20709" y="1056179"/>
                </a:lnTo>
                <a:lnTo>
                  <a:pt x="17963" y="1056165"/>
                </a:lnTo>
                <a:lnTo>
                  <a:pt x="0" y="1038203"/>
                </a:lnTo>
                <a:lnTo>
                  <a:pt x="0" y="17961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1"/>
                </a:lnTo>
                <a:lnTo>
                  <a:pt x="5943598" y="1038203"/>
                </a:lnTo>
                <a:lnTo>
                  <a:pt x="5922889" y="10561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539" y="1020494"/>
            <a:ext cx="3858260" cy="5778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solidFill>
                  <a:srgbClr val="AC1A72"/>
                </a:solidFill>
                <a:latin typeface="Courier New"/>
                <a:cs typeface="Courier New"/>
              </a:rPr>
              <a:t>&lt;v-data-table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v-model="selected" //selected:[] </a:t>
            </a:r>
            <a:r>
              <a:rPr sz="600" spc="-55" dirty="0">
                <a:latin typeface="맑은 고딕"/>
                <a:cs typeface="맑은 고딕"/>
              </a:rPr>
              <a:t>배열에 </a:t>
            </a:r>
            <a:r>
              <a:rPr sz="600" spc="5" dirty="0">
                <a:latin typeface="Courier New"/>
                <a:cs typeface="Courier New"/>
              </a:rPr>
              <a:t>check</a:t>
            </a:r>
            <a:r>
              <a:rPr sz="600" spc="5" dirty="0">
                <a:latin typeface="맑은 고딕"/>
                <a:cs typeface="맑은 고딕"/>
              </a:rPr>
              <a:t>된 </a:t>
            </a:r>
            <a:r>
              <a:rPr sz="600" dirty="0">
                <a:latin typeface="Courier New"/>
                <a:cs typeface="Courier New"/>
              </a:rPr>
              <a:t>row</a:t>
            </a:r>
            <a:r>
              <a:rPr sz="600" dirty="0">
                <a:latin typeface="맑은 고딕"/>
                <a:cs typeface="맑은 고딕"/>
              </a:rPr>
              <a:t>의 </a:t>
            </a:r>
            <a:r>
              <a:rPr sz="600" spc="5" dirty="0">
                <a:latin typeface="Courier New"/>
                <a:cs typeface="Courier New"/>
              </a:rPr>
              <a:t>data</a:t>
            </a:r>
            <a:r>
              <a:rPr sz="600" spc="5" dirty="0">
                <a:latin typeface="맑은 고딕"/>
                <a:cs typeface="맑은 고딕"/>
              </a:rPr>
              <a:t>가 </a:t>
            </a:r>
            <a:r>
              <a:rPr sz="600" spc="-55" dirty="0">
                <a:latin typeface="맑은 고딕"/>
                <a:cs typeface="맑은 고딕"/>
              </a:rPr>
              <a:t>배열로</a:t>
            </a:r>
            <a:r>
              <a:rPr sz="600" spc="-50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담김</a:t>
            </a:r>
            <a:endParaRPr sz="600">
              <a:latin typeface="맑은 고딕"/>
              <a:cs typeface="맑은 고딕"/>
            </a:endParaRPr>
          </a:p>
          <a:p>
            <a:pPr marL="39878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show-select //v-data-table </a:t>
            </a:r>
            <a:r>
              <a:rPr sz="600" spc="10" dirty="0">
                <a:latin typeface="Courier New"/>
                <a:cs typeface="Courier New"/>
              </a:rPr>
              <a:t>option</a:t>
            </a:r>
            <a:r>
              <a:rPr sz="600" spc="10" dirty="0">
                <a:latin typeface="맑은 고딕"/>
                <a:cs typeface="맑은 고딕"/>
              </a:rPr>
              <a:t>인 </a:t>
            </a:r>
            <a:r>
              <a:rPr sz="600" spc="10" dirty="0">
                <a:latin typeface="Courier New"/>
                <a:cs typeface="Courier New"/>
              </a:rPr>
              <a:t>show-select</a:t>
            </a:r>
            <a:r>
              <a:rPr sz="600" spc="10" dirty="0">
                <a:latin typeface="맑은 고딕"/>
                <a:cs typeface="맑은 고딕"/>
              </a:rPr>
              <a:t>에 </a:t>
            </a:r>
            <a:r>
              <a:rPr sz="600" spc="-55" dirty="0">
                <a:latin typeface="맑은 고딕"/>
                <a:cs typeface="맑은 고딕"/>
              </a:rPr>
              <a:t>의해 </a:t>
            </a:r>
            <a:r>
              <a:rPr sz="600" spc="-60" dirty="0">
                <a:latin typeface="맑은 고딕"/>
                <a:cs typeface="맑은 고딕"/>
              </a:rPr>
              <a:t>자동으로</a:t>
            </a:r>
            <a:r>
              <a:rPr sz="600" spc="90" dirty="0">
                <a:latin typeface="맑은 고딕"/>
                <a:cs typeface="맑은 고딕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checkbox</a:t>
            </a:r>
            <a:r>
              <a:rPr sz="600" spc="-170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생성</a:t>
            </a:r>
            <a:endParaRPr sz="600">
              <a:latin typeface="맑은 고딕"/>
              <a:cs typeface="맑은 고딕"/>
            </a:endParaRPr>
          </a:p>
          <a:p>
            <a:pPr marL="44704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&lt;/v-data-table&gt;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224426"/>
            <a:ext cx="2431415" cy="82676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900" spc="-90" dirty="0">
                <a:latin typeface="Tahoma"/>
                <a:cs typeface="Tahoma"/>
              </a:rPr>
              <a:t>6.</a:t>
            </a:r>
            <a:r>
              <a:rPr sz="1900" spc="-484" dirty="0">
                <a:latin typeface="Tahoma"/>
                <a:cs typeface="Tahoma"/>
              </a:rPr>
              <a:t> </a:t>
            </a:r>
            <a:r>
              <a:rPr sz="1900" spc="-110" dirty="0">
                <a:latin typeface="Arial"/>
                <a:cs typeface="Arial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elec</a:t>
            </a:r>
            <a:r>
              <a:rPr sz="1900" spc="-110" dirty="0">
                <a:latin typeface="Verdana"/>
                <a:cs typeface="Verdana"/>
              </a:rPr>
              <a:t>t</a:t>
            </a:r>
            <a:r>
              <a:rPr sz="1900" spc="-110" dirty="0">
                <a:latin typeface="Trebuchet MS"/>
                <a:cs typeface="Trebuchet MS"/>
              </a:rPr>
              <a:t>ed </a:t>
            </a:r>
            <a:r>
              <a:rPr sz="1600" spc="-100" dirty="0">
                <a:latin typeface="맑은 고딕"/>
                <a:cs typeface="맑은 고딕"/>
              </a:rPr>
              <a:t>게시글 </a:t>
            </a:r>
            <a:r>
              <a:rPr sz="1900" spc="-140" dirty="0">
                <a:latin typeface="Verdana"/>
                <a:cs typeface="Verdana"/>
              </a:rPr>
              <a:t>D</a:t>
            </a:r>
            <a:r>
              <a:rPr sz="1900" spc="-140" dirty="0">
                <a:latin typeface="Trebuchet MS"/>
                <a:cs typeface="Trebuchet MS"/>
              </a:rPr>
              <a:t>ele</a:t>
            </a:r>
            <a:r>
              <a:rPr sz="1900" spc="-140" dirty="0">
                <a:latin typeface="Verdana"/>
                <a:cs typeface="Verdana"/>
              </a:rPr>
              <a:t>t</a:t>
            </a:r>
            <a:r>
              <a:rPr sz="1900" spc="-140" dirty="0">
                <a:latin typeface="Trebuchet MS"/>
                <a:cs typeface="Trebuchet MS"/>
              </a:rPr>
              <a:t>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550" spc="-65" dirty="0">
                <a:latin typeface="Tahoma"/>
                <a:cs typeface="Tahoma"/>
              </a:rPr>
              <a:t>6-1 </a:t>
            </a:r>
            <a:r>
              <a:rPr sz="1300" spc="-114" dirty="0">
                <a:latin typeface="맑은 고딕"/>
                <a:cs typeface="맑은 고딕"/>
              </a:rPr>
              <a:t>게시글 </a:t>
            </a:r>
            <a:r>
              <a:rPr sz="1550" spc="-145" dirty="0">
                <a:latin typeface="Verdana"/>
                <a:cs typeface="Verdana"/>
              </a:rPr>
              <a:t>D</a:t>
            </a:r>
            <a:r>
              <a:rPr sz="1550" spc="-145" dirty="0">
                <a:latin typeface="Trebuchet MS"/>
                <a:cs typeface="Trebuchet MS"/>
              </a:rPr>
              <a:t>ele</a:t>
            </a:r>
            <a:r>
              <a:rPr sz="1550" spc="-145" dirty="0">
                <a:latin typeface="Verdana"/>
                <a:cs typeface="Verdana"/>
              </a:rPr>
              <a:t>t</a:t>
            </a:r>
            <a:r>
              <a:rPr sz="1550" spc="-145" dirty="0">
                <a:latin typeface="Trebuchet MS"/>
                <a:cs typeface="Trebuchet MS"/>
              </a:rPr>
              <a:t>e</a:t>
            </a:r>
            <a:r>
              <a:rPr sz="1550" spc="-335" dirty="0">
                <a:latin typeface="Trebuchet MS"/>
                <a:cs typeface="Trebuchet MS"/>
              </a:rPr>
              <a:t> </a:t>
            </a:r>
            <a:r>
              <a:rPr sz="1550" spc="-145" dirty="0">
                <a:latin typeface="Verdana"/>
                <a:cs typeface="Verdana"/>
              </a:rPr>
              <a:t>Butto</a:t>
            </a:r>
            <a:r>
              <a:rPr sz="1550" spc="-145" dirty="0">
                <a:latin typeface="Trebuchet MS"/>
                <a:cs typeface="Trebuchet MS"/>
              </a:rPr>
              <a:t>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2366" y="3220040"/>
            <a:ext cx="807666" cy="324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5539" y="3823167"/>
            <a:ext cx="1279525" cy="7988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&lt;v-btn</a:t>
            </a:r>
            <a:endParaRPr sz="600">
              <a:latin typeface="Courier New"/>
              <a:cs typeface="Courier New"/>
            </a:endParaRPr>
          </a:p>
          <a:p>
            <a:pPr marL="398780" marR="5080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@click="deleteAll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v-if="auth"</a:t>
            </a:r>
            <a:endParaRPr sz="600">
              <a:latin typeface="Courier New"/>
              <a:cs typeface="Courier New"/>
            </a:endParaRPr>
          </a:p>
          <a:p>
            <a:pPr marL="398780" marR="34290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dark  </a:t>
            </a:r>
            <a:r>
              <a:rPr sz="600" spc="20" dirty="0">
                <a:latin typeface="Courier New"/>
                <a:cs typeface="Courier New"/>
              </a:rPr>
              <a:t>color="red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rounded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-40" dirty="0">
                <a:latin typeface="Courier New"/>
                <a:cs typeface="Courier New"/>
              </a:rPr>
              <a:t>&gt;</a:t>
            </a:r>
            <a:r>
              <a:rPr sz="600" spc="-40" dirty="0">
                <a:latin typeface="맑은 고딕"/>
                <a:cs typeface="맑은 고딕"/>
              </a:rPr>
              <a:t>게시글</a:t>
            </a:r>
            <a:r>
              <a:rPr sz="600" spc="125" dirty="0">
                <a:latin typeface="맑은 고딕"/>
                <a:cs typeface="맑은 고딕"/>
              </a:rPr>
              <a:t> </a:t>
            </a:r>
            <a:r>
              <a:rPr sz="600" dirty="0">
                <a:latin typeface="맑은 고딕"/>
                <a:cs typeface="맑은 고딕"/>
              </a:rPr>
              <a:t>삭제</a:t>
            </a:r>
            <a:r>
              <a:rPr sz="60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4875386"/>
            <a:ext cx="484124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25" dirty="0">
                <a:latin typeface="Tahoma"/>
                <a:cs typeface="Tahoma"/>
              </a:rPr>
              <a:t>6-2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게시글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선택후</a:t>
            </a:r>
            <a:r>
              <a:rPr sz="1300" spc="-170" dirty="0">
                <a:latin typeface="맑은 고딕"/>
                <a:cs typeface="맑은 고딕"/>
              </a:rPr>
              <a:t> </a:t>
            </a:r>
            <a:r>
              <a:rPr sz="1300" spc="-114" dirty="0">
                <a:latin typeface="맑은 고딕"/>
                <a:cs typeface="맑은 고딕"/>
              </a:rPr>
              <a:t>게시글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삭제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버튼</a:t>
            </a:r>
            <a:r>
              <a:rPr sz="1300" spc="-170" dirty="0">
                <a:latin typeface="맑은 고딕"/>
                <a:cs typeface="맑은 고딕"/>
              </a:rPr>
              <a:t> </a:t>
            </a:r>
            <a:r>
              <a:rPr sz="1550" spc="-114" dirty="0">
                <a:latin typeface="Verdana"/>
                <a:cs typeface="Verdana"/>
              </a:rPr>
              <a:t>C</a:t>
            </a:r>
            <a:r>
              <a:rPr sz="1550" spc="-114" dirty="0">
                <a:latin typeface="Trebuchet MS"/>
                <a:cs typeface="Trebuchet MS"/>
              </a:rPr>
              <a:t>lick</a:t>
            </a:r>
            <a:r>
              <a:rPr sz="1550" spc="-114" dirty="0">
                <a:latin typeface="Calibri"/>
                <a:cs typeface="Calibri"/>
              </a:rPr>
              <a:t>→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-120" dirty="0">
                <a:latin typeface="Trebuchet MS"/>
                <a:cs typeface="Trebuchet MS"/>
              </a:rPr>
              <a:t>dele</a:t>
            </a:r>
            <a:r>
              <a:rPr sz="1550" spc="-120" dirty="0">
                <a:latin typeface="Verdana"/>
                <a:cs typeface="Verdana"/>
              </a:rPr>
              <a:t>t</a:t>
            </a:r>
            <a:r>
              <a:rPr sz="1550" spc="-120" dirty="0">
                <a:latin typeface="Trebuchet MS"/>
                <a:cs typeface="Trebuchet MS"/>
              </a:rPr>
              <a:t>e</a:t>
            </a:r>
            <a:r>
              <a:rPr sz="1550" spc="-120" dirty="0">
                <a:latin typeface="Verdana"/>
                <a:cs typeface="Verdana"/>
              </a:rPr>
              <a:t>A</a:t>
            </a:r>
            <a:r>
              <a:rPr sz="1550" spc="-120" dirty="0">
                <a:latin typeface="Trebuchet MS"/>
                <a:cs typeface="Trebuchet MS"/>
              </a:rPr>
              <a:t>ll</a:t>
            </a:r>
            <a:r>
              <a:rPr sz="1550" spc="-185" dirty="0">
                <a:latin typeface="Trebuchet MS"/>
                <a:cs typeface="Trebuchet MS"/>
              </a:rPr>
              <a:t> </a:t>
            </a:r>
            <a:r>
              <a:rPr sz="1550" spc="-100" dirty="0">
                <a:latin typeface="Trebuchet MS"/>
                <a:cs typeface="Trebuchet MS"/>
              </a:rPr>
              <a:t>me</a:t>
            </a:r>
            <a:r>
              <a:rPr sz="1550" spc="-100" dirty="0">
                <a:latin typeface="Verdana"/>
                <a:cs typeface="Verdana"/>
              </a:rPr>
              <a:t>t</a:t>
            </a:r>
            <a:r>
              <a:rPr sz="1550" spc="-100" dirty="0">
                <a:latin typeface="Trebuchet MS"/>
                <a:cs typeface="Trebuchet MS"/>
              </a:rPr>
              <a:t>h</a:t>
            </a:r>
            <a:r>
              <a:rPr sz="1550" spc="-100" dirty="0">
                <a:latin typeface="Verdana"/>
                <a:cs typeface="Verdana"/>
              </a:rPr>
              <a:t>o</a:t>
            </a:r>
            <a:r>
              <a:rPr sz="1550" spc="-100" dirty="0">
                <a:latin typeface="Trebuchet MS"/>
                <a:cs typeface="Trebuchet MS"/>
              </a:rPr>
              <a:t>d</a:t>
            </a:r>
            <a:r>
              <a:rPr sz="1550" spc="-100" dirty="0">
                <a:latin typeface="Verdana"/>
                <a:cs typeface="Verdana"/>
              </a:rPr>
              <a:t>s</a:t>
            </a:r>
            <a:r>
              <a:rPr sz="1550" spc="-260" dirty="0">
                <a:latin typeface="Verdana"/>
                <a:cs typeface="Verdan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실행</a:t>
            </a:r>
            <a:endParaRPr sz="13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0838" y="5290982"/>
            <a:ext cx="4010721" cy="3092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1700" y="8492629"/>
            <a:ext cx="581723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0" dirty="0">
                <a:latin typeface="Tahoma"/>
                <a:cs typeface="Tahoma"/>
              </a:rPr>
              <a:t>6-3</a:t>
            </a:r>
            <a:r>
              <a:rPr sz="1550" spc="-290" dirty="0">
                <a:latin typeface="Tahoma"/>
                <a:cs typeface="Tahoma"/>
              </a:rPr>
              <a:t> </a:t>
            </a:r>
            <a:r>
              <a:rPr sz="1550" spc="-120" dirty="0">
                <a:latin typeface="Trebuchet MS"/>
                <a:cs typeface="Trebuchet MS"/>
              </a:rPr>
              <a:t>c</a:t>
            </a:r>
            <a:r>
              <a:rPr sz="1550" spc="-120" dirty="0">
                <a:latin typeface="Verdana"/>
                <a:cs typeface="Verdana"/>
              </a:rPr>
              <a:t>o</a:t>
            </a:r>
            <a:r>
              <a:rPr sz="1550" spc="-120" dirty="0">
                <a:latin typeface="Trebuchet MS"/>
                <a:cs typeface="Trebuchet MS"/>
              </a:rPr>
              <a:t>m</a:t>
            </a:r>
            <a:r>
              <a:rPr sz="1550" spc="-120" dirty="0">
                <a:latin typeface="Verdana"/>
                <a:cs typeface="Verdana"/>
              </a:rPr>
              <a:t>po</a:t>
            </a:r>
            <a:r>
              <a:rPr sz="1550" spc="-120" dirty="0">
                <a:latin typeface="Trebuchet MS"/>
                <a:cs typeface="Trebuchet MS"/>
              </a:rPr>
              <a:t>nen</a:t>
            </a:r>
            <a:r>
              <a:rPr sz="1550" spc="-120" dirty="0">
                <a:latin typeface="Verdana"/>
                <a:cs typeface="Verdana"/>
              </a:rPr>
              <a:t>ts</a:t>
            </a:r>
            <a:r>
              <a:rPr sz="1550" spc="-120" dirty="0">
                <a:latin typeface="Tahoma"/>
                <a:cs typeface="Tahoma"/>
              </a:rPr>
              <a:t>/</a:t>
            </a:r>
            <a:r>
              <a:rPr sz="1550" spc="-120" dirty="0">
                <a:latin typeface="Verdana"/>
                <a:cs typeface="Verdana"/>
              </a:rPr>
              <a:t>Bo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rebuchet MS"/>
                <a:cs typeface="Trebuchet MS"/>
              </a:rPr>
              <a:t>d</a:t>
            </a:r>
            <a:r>
              <a:rPr sz="1550" spc="-120" dirty="0">
                <a:latin typeface="Verdana"/>
                <a:cs typeface="Verdana"/>
              </a:rPr>
              <a:t>Co</a:t>
            </a:r>
            <a:r>
              <a:rPr sz="1550" spc="-120" dirty="0">
                <a:latin typeface="Trebuchet MS"/>
                <a:cs typeface="Trebuchet MS"/>
              </a:rPr>
              <a:t>m</a:t>
            </a:r>
            <a:r>
              <a:rPr sz="1550" spc="-120" dirty="0">
                <a:latin typeface="Verdana"/>
                <a:cs typeface="Verdana"/>
              </a:rPr>
              <a:t>p</a:t>
            </a:r>
            <a:r>
              <a:rPr sz="1550" spc="-120" dirty="0">
                <a:latin typeface="Tahoma"/>
                <a:cs typeface="Tahoma"/>
              </a:rPr>
              <a:t>/</a:t>
            </a:r>
            <a:r>
              <a:rPr sz="1550" spc="-120" dirty="0">
                <a:latin typeface="Verdana"/>
                <a:cs typeface="Verdana"/>
              </a:rPr>
              <a:t>Co</a:t>
            </a:r>
            <a:r>
              <a:rPr sz="1550" spc="-120" dirty="0">
                <a:latin typeface="Trebuchet MS"/>
                <a:cs typeface="Trebuchet MS"/>
              </a:rPr>
              <a:t>nfi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rebuchet MS"/>
                <a:cs typeface="Trebuchet MS"/>
              </a:rPr>
              <a:t>m</a:t>
            </a:r>
            <a:r>
              <a:rPr sz="1550" spc="-120" dirty="0">
                <a:latin typeface="Arial"/>
                <a:cs typeface="Arial"/>
              </a:rPr>
              <a:t>S</a:t>
            </a:r>
            <a:r>
              <a:rPr sz="1550" spc="-120" dirty="0">
                <a:latin typeface="Trebuchet MS"/>
                <a:cs typeface="Trebuchet MS"/>
              </a:rPr>
              <a:t>n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Trebuchet MS"/>
                <a:cs typeface="Trebuchet MS"/>
              </a:rPr>
              <a:t>ck</a:t>
            </a:r>
            <a:r>
              <a:rPr sz="1550" spc="-120" dirty="0">
                <a:latin typeface="Verdana"/>
                <a:cs typeface="Verdana"/>
              </a:rPr>
              <a:t>B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ahoma"/>
                <a:cs typeface="Tahoma"/>
              </a:rPr>
              <a:t>.</a:t>
            </a:r>
            <a:r>
              <a:rPr sz="1550" spc="-120" dirty="0">
                <a:latin typeface="Verdana"/>
                <a:cs typeface="Verdana"/>
              </a:rPr>
              <a:t>vu</a:t>
            </a:r>
            <a:r>
              <a:rPr sz="1550" spc="-120" dirty="0">
                <a:latin typeface="Trebuchet MS"/>
                <a:cs typeface="Trebuchet MS"/>
              </a:rPr>
              <a:t>e</a:t>
            </a:r>
            <a:r>
              <a:rPr sz="1300" spc="-120" dirty="0">
                <a:latin typeface="맑은 고딕"/>
                <a:cs typeface="맑은 고딕"/>
              </a:rPr>
              <a:t>로 </a:t>
            </a:r>
            <a:r>
              <a:rPr sz="1550" spc="-110" dirty="0">
                <a:latin typeface="Verdana"/>
                <a:cs typeface="Verdana"/>
              </a:rPr>
              <a:t>s</a:t>
            </a:r>
            <a:r>
              <a:rPr sz="1550" spc="-110" dirty="0">
                <a:latin typeface="Trebuchet MS"/>
                <a:cs typeface="Trebuchet MS"/>
              </a:rPr>
              <a:t>ele</a:t>
            </a:r>
            <a:r>
              <a:rPr sz="1550" spc="-110" dirty="0">
                <a:latin typeface="Verdana"/>
                <a:cs typeface="Verdana"/>
              </a:rPr>
              <a:t>t</a:t>
            </a:r>
            <a:r>
              <a:rPr sz="1550" spc="-110" dirty="0">
                <a:latin typeface="Trebuchet MS"/>
                <a:cs typeface="Trebuchet MS"/>
              </a:rPr>
              <a:t>ed d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10" dirty="0">
                <a:latin typeface="Verdana"/>
                <a:cs typeface="Verdana"/>
              </a:rPr>
              <a:t>t</a:t>
            </a:r>
            <a:r>
              <a:rPr sz="1550" spc="-110" dirty="0">
                <a:latin typeface="Arial"/>
                <a:cs typeface="Arial"/>
              </a:rPr>
              <a:t>a </a:t>
            </a:r>
            <a:r>
              <a:rPr sz="1550" spc="-120" dirty="0">
                <a:latin typeface="Verdana"/>
                <a:cs typeface="Verdana"/>
              </a:rPr>
              <a:t>$</a:t>
            </a:r>
            <a:r>
              <a:rPr sz="1550" spc="-120" dirty="0">
                <a:latin typeface="Trebuchet MS"/>
                <a:cs typeface="Trebuchet MS"/>
              </a:rPr>
              <a:t>emi</a:t>
            </a:r>
            <a:r>
              <a:rPr sz="1550" spc="-120" dirty="0">
                <a:latin typeface="Verdana"/>
                <a:cs typeface="Verdana"/>
              </a:rPr>
              <a:t>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7399" y="9454571"/>
            <a:ext cx="20637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z="1150" spc="-25" dirty="0">
                <a:latin typeface="Tahoma"/>
                <a:cs typeface="Tahoma"/>
              </a:rPr>
              <a:t>19</a:t>
            </a:fld>
            <a:endParaRPr sz="115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849186"/>
            <a:ext cx="5943600" cy="4293870"/>
          </a:xfrm>
          <a:custGeom>
            <a:avLst/>
            <a:gdLst/>
            <a:ahLst/>
            <a:cxnLst/>
            <a:rect l="l" t="t" r="r" b="b"/>
            <a:pathLst>
              <a:path w="5943600" h="4293870">
                <a:moveTo>
                  <a:pt x="5943599" y="4293749"/>
                </a:moveTo>
                <a:lnTo>
                  <a:pt x="0" y="4293749"/>
                </a:lnTo>
                <a:lnTo>
                  <a:pt x="0" y="17962"/>
                </a:lnTo>
                <a:lnTo>
                  <a:pt x="17963" y="0"/>
                </a:lnTo>
                <a:lnTo>
                  <a:pt x="5925635" y="0"/>
                </a:lnTo>
                <a:lnTo>
                  <a:pt x="5943599" y="429374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454" y="1342394"/>
            <a:ext cx="4383490" cy="3051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502626"/>
            <a:ext cx="132778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85" dirty="0">
                <a:latin typeface="Tahoma"/>
                <a:cs typeface="Tahoma"/>
              </a:rPr>
              <a:t>2-1 </a:t>
            </a:r>
            <a:r>
              <a:rPr sz="1550" spc="-140" dirty="0">
                <a:latin typeface="Verdana"/>
                <a:cs typeface="Verdana"/>
              </a:rPr>
              <a:t>Bo</a:t>
            </a:r>
            <a:r>
              <a:rPr sz="1550" spc="-140" dirty="0">
                <a:latin typeface="Arial"/>
                <a:cs typeface="Arial"/>
              </a:rPr>
              <a:t>a</a:t>
            </a:r>
            <a:r>
              <a:rPr sz="1550" spc="-140" dirty="0">
                <a:latin typeface="Verdana"/>
                <a:cs typeface="Verdana"/>
              </a:rPr>
              <a:t>r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40" dirty="0">
                <a:latin typeface="Verdana"/>
                <a:cs typeface="Verdana"/>
              </a:rPr>
              <a:t>vu</a:t>
            </a:r>
            <a:r>
              <a:rPr sz="1550" spc="-140" dirty="0">
                <a:latin typeface="Trebuchet MS"/>
                <a:cs typeface="Trebuchet MS"/>
              </a:rPr>
              <a:t>e</a:t>
            </a:r>
            <a:r>
              <a:rPr sz="1550" spc="-320" dirty="0">
                <a:latin typeface="Trebuchet MS"/>
                <a:cs typeface="Trebuchet MS"/>
              </a:rPr>
              <a:t> </a:t>
            </a:r>
            <a:r>
              <a:rPr sz="1550" spc="-90" dirty="0">
                <a:latin typeface="Trebuchet MS"/>
                <a:cs typeface="Trebuchet MS"/>
              </a:rPr>
              <a:t>fe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5539" y="4955290"/>
            <a:ext cx="1617980" cy="41122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&lt;template&gt;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&lt;div&gt;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&lt;v-card&gt;</a:t>
            </a:r>
            <a:endParaRPr sz="600">
              <a:latin typeface="Courier New"/>
              <a:cs typeface="Courier New"/>
            </a:endParaRPr>
          </a:p>
          <a:p>
            <a:pPr marL="302260" marR="729615" indent="-97155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&lt;v-card-title</a:t>
            </a:r>
            <a:r>
              <a:rPr sz="600" dirty="0">
                <a:latin typeface="Courier New"/>
                <a:cs typeface="Courier New"/>
              </a:rPr>
              <a:t>&gt;  </a:t>
            </a:r>
            <a:r>
              <a:rPr sz="600" spc="10" dirty="0">
                <a:latin typeface="Courier New"/>
                <a:cs typeface="Courier New"/>
              </a:rPr>
              <a:t>Q&amp;A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&lt;v-spacer&gt;&lt;/v-spacer&gt;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20" dirty="0">
                <a:latin typeface="Courier New"/>
                <a:cs typeface="Courier New"/>
              </a:rPr>
              <a:t>//</a:t>
            </a:r>
            <a:r>
              <a:rPr sz="600" spc="-20" dirty="0">
                <a:latin typeface="맑은 고딕"/>
                <a:cs typeface="맑은 고딕"/>
              </a:rPr>
              <a:t>검색</a:t>
            </a:r>
            <a:r>
              <a:rPr sz="600" spc="150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기능</a:t>
            </a:r>
            <a:endParaRPr sz="600">
              <a:latin typeface="맑은 고딕"/>
              <a:cs typeface="맑은 고딕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&lt;v-text-field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v-model="search"</a:t>
            </a:r>
            <a:endParaRPr sz="600">
              <a:latin typeface="Courier New"/>
              <a:cs typeface="Courier New"/>
            </a:endParaRPr>
          </a:p>
          <a:p>
            <a:pPr marL="398780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append-icon="mdi-magnify"  </a:t>
            </a:r>
            <a:r>
              <a:rPr sz="600" spc="-15" dirty="0">
                <a:latin typeface="Courier New"/>
                <a:cs typeface="Courier New"/>
              </a:rPr>
              <a:t>label="</a:t>
            </a:r>
            <a:r>
              <a:rPr sz="600" spc="-15" dirty="0">
                <a:latin typeface="맑은 고딕"/>
                <a:cs typeface="맑은 고딕"/>
              </a:rPr>
              <a:t>검색어입력</a:t>
            </a:r>
            <a:r>
              <a:rPr sz="600" spc="-15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398780" marR="63309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single-line  </a:t>
            </a:r>
            <a:r>
              <a:rPr sz="600" spc="20" dirty="0">
                <a:latin typeface="Courier New"/>
                <a:cs typeface="Courier New"/>
              </a:rPr>
              <a:t>hide-detail</a:t>
            </a:r>
            <a:r>
              <a:rPr sz="600" dirty="0">
                <a:latin typeface="Courier New"/>
                <a:cs typeface="Courier New"/>
              </a:rPr>
              <a:t>s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&gt;&lt;/v-text-field&gt;</a:t>
            </a:r>
            <a:endParaRPr sz="600">
              <a:latin typeface="Courier New"/>
              <a:cs typeface="Courier New"/>
            </a:endParaRPr>
          </a:p>
          <a:p>
            <a:pPr marR="47498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&lt;/v-card-title&gt;</a:t>
            </a:r>
            <a:endParaRPr sz="600">
              <a:latin typeface="Courier New"/>
              <a:cs typeface="Courier New"/>
            </a:endParaRPr>
          </a:p>
          <a:p>
            <a:pPr marR="52387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&lt;v-card-title&gt;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게시글 </a:t>
            </a:r>
            <a:r>
              <a:rPr sz="600" spc="-40" dirty="0">
                <a:latin typeface="맑은 고딕"/>
                <a:cs typeface="맑은 고딕"/>
              </a:rPr>
              <a:t>추가</a:t>
            </a:r>
            <a:r>
              <a:rPr sz="600" spc="-40" dirty="0">
                <a:latin typeface="Courier New"/>
                <a:cs typeface="Courier New"/>
              </a:rPr>
              <a:t>, </a:t>
            </a:r>
            <a:r>
              <a:rPr sz="600" spc="-55" dirty="0">
                <a:latin typeface="맑은 고딕"/>
                <a:cs typeface="맑은 고딕"/>
              </a:rPr>
              <a:t>게시글 삭제 버튼</a:t>
            </a:r>
            <a:endParaRPr sz="600">
              <a:latin typeface="맑은 고딕"/>
              <a:cs typeface="맑은 고딕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&lt;v-row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justify="end"&gt;</a:t>
            </a:r>
            <a:endParaRPr sz="600">
              <a:latin typeface="Courier New"/>
              <a:cs typeface="Courier New"/>
            </a:endParaRPr>
          </a:p>
          <a:p>
            <a:pPr marL="302260" marR="198120" indent="9652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&lt;v-btn  @click="openAddModal"  color="purple darken-4"  dark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rounded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-40" dirty="0">
                <a:latin typeface="Courier New"/>
                <a:cs typeface="Courier New"/>
              </a:rPr>
              <a:t>&gt;</a:t>
            </a:r>
            <a:r>
              <a:rPr sz="600" spc="-40" dirty="0">
                <a:latin typeface="맑은 고딕"/>
                <a:cs typeface="맑은 고딕"/>
              </a:rPr>
              <a:t>게시글</a:t>
            </a:r>
            <a:r>
              <a:rPr sz="600" spc="-25" dirty="0">
                <a:latin typeface="맑은 고딕"/>
                <a:cs typeface="맑은 고딕"/>
              </a:rPr>
              <a:t> </a:t>
            </a:r>
            <a:r>
              <a:rPr sz="600" dirty="0">
                <a:latin typeface="맑은 고딕"/>
                <a:cs typeface="맑은 고딕"/>
              </a:rPr>
              <a:t>추가</a:t>
            </a:r>
            <a:r>
              <a:rPr sz="60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&lt;v-btn</a:t>
            </a:r>
            <a:endParaRPr sz="600">
              <a:latin typeface="Courier New"/>
              <a:cs typeface="Courier New"/>
            </a:endParaRPr>
          </a:p>
          <a:p>
            <a:pPr marL="398780" marR="681355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v-if="auth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dark  </a:t>
            </a:r>
            <a:r>
              <a:rPr sz="600" spc="20" dirty="0">
                <a:latin typeface="Courier New"/>
                <a:cs typeface="Courier New"/>
              </a:rPr>
              <a:t>color="red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rounded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-40" dirty="0">
                <a:latin typeface="Courier New"/>
                <a:cs typeface="Courier New"/>
              </a:rPr>
              <a:t>&gt;</a:t>
            </a:r>
            <a:r>
              <a:rPr sz="600" spc="-40" dirty="0">
                <a:latin typeface="맑은 고딕"/>
                <a:cs typeface="맑은 고딕"/>
              </a:rPr>
              <a:t>게시글</a:t>
            </a:r>
            <a:r>
              <a:rPr sz="600" spc="-25" dirty="0">
                <a:latin typeface="맑은 고딕"/>
                <a:cs typeface="맑은 고딕"/>
              </a:rPr>
              <a:t> </a:t>
            </a:r>
            <a:r>
              <a:rPr sz="600" dirty="0">
                <a:latin typeface="맑은 고딕"/>
                <a:cs typeface="맑은 고딕"/>
              </a:rPr>
              <a:t>삭제</a:t>
            </a:r>
            <a:r>
              <a:rPr sz="60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&lt;/v-row&gt;</a:t>
            </a:r>
            <a:endParaRPr sz="600">
              <a:latin typeface="Courier New"/>
              <a:cs typeface="Courier New"/>
            </a:endParaRPr>
          </a:p>
          <a:p>
            <a:pPr marR="47498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&lt;/v-card-title&gt;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//data-table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설정</a:t>
            </a:r>
            <a:endParaRPr sz="600">
              <a:latin typeface="맑은 고딕"/>
              <a:cs typeface="맑은 고딕"/>
            </a:endParaRPr>
          </a:p>
          <a:p>
            <a:pPr marR="57213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solidFill>
                  <a:srgbClr val="AC1A72"/>
                </a:solidFill>
                <a:latin typeface="Courier New"/>
                <a:cs typeface="Courier New"/>
              </a:rPr>
              <a:t>&lt;v-data-table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v-model</a:t>
            </a:r>
            <a:r>
              <a:rPr sz="600" spc="15" dirty="0">
                <a:latin typeface="Courier New"/>
                <a:cs typeface="Courier New"/>
              </a:rPr>
              <a:t>=</a:t>
            </a:r>
            <a:r>
              <a:rPr sz="600" spc="15" dirty="0">
                <a:solidFill>
                  <a:srgbClr val="0A6E99"/>
                </a:solidFill>
                <a:latin typeface="Courier New"/>
                <a:cs typeface="Courier New"/>
              </a:rPr>
              <a:t>"selected</a:t>
            </a:r>
            <a:r>
              <a:rPr sz="600" spc="15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7"/>
            <a:ext cx="5943600" cy="614680"/>
          </a:xfrm>
          <a:custGeom>
            <a:avLst/>
            <a:gdLst/>
            <a:ahLst/>
            <a:cxnLst/>
            <a:rect l="l" t="t" r="r" b="b"/>
            <a:pathLst>
              <a:path w="5943600" h="614680">
                <a:moveTo>
                  <a:pt x="5925635" y="614379"/>
                </a:moveTo>
                <a:lnTo>
                  <a:pt x="17963" y="614379"/>
                </a:lnTo>
                <a:lnTo>
                  <a:pt x="15321" y="613854"/>
                </a:lnTo>
                <a:lnTo>
                  <a:pt x="0" y="596403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596403"/>
                </a:lnTo>
                <a:lnTo>
                  <a:pt x="5925635" y="6143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977480"/>
            <a:ext cx="5943600" cy="1277620"/>
          </a:xfrm>
          <a:custGeom>
            <a:avLst/>
            <a:gdLst/>
            <a:ahLst/>
            <a:cxnLst/>
            <a:rect l="l" t="t" r="r" b="b"/>
            <a:pathLst>
              <a:path w="5943600" h="1277620">
                <a:moveTo>
                  <a:pt x="5922889" y="1277079"/>
                </a:moveTo>
                <a:lnTo>
                  <a:pt x="20709" y="1277079"/>
                </a:lnTo>
                <a:lnTo>
                  <a:pt x="17963" y="1277066"/>
                </a:lnTo>
                <a:lnTo>
                  <a:pt x="0" y="1259104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1259104"/>
                </a:lnTo>
                <a:lnTo>
                  <a:pt x="5922889" y="1277079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4621381"/>
            <a:ext cx="5943600" cy="1829435"/>
          </a:xfrm>
          <a:custGeom>
            <a:avLst/>
            <a:gdLst/>
            <a:ahLst/>
            <a:cxnLst/>
            <a:rect l="l" t="t" r="r" b="b"/>
            <a:pathLst>
              <a:path w="5943600" h="1829435">
                <a:moveTo>
                  <a:pt x="5922889" y="1829330"/>
                </a:moveTo>
                <a:lnTo>
                  <a:pt x="20709" y="1829330"/>
                </a:lnTo>
                <a:lnTo>
                  <a:pt x="17963" y="1829316"/>
                </a:lnTo>
                <a:lnTo>
                  <a:pt x="0" y="1811354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1811354"/>
                </a:lnTo>
                <a:lnTo>
                  <a:pt x="5922889" y="182933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906318"/>
            <a:ext cx="5943600" cy="1932939"/>
          </a:xfrm>
          <a:custGeom>
            <a:avLst/>
            <a:gdLst/>
            <a:ahLst/>
            <a:cxnLst/>
            <a:rect l="l" t="t" r="r" b="b"/>
            <a:pathLst>
              <a:path w="5943600" h="1932940">
                <a:moveTo>
                  <a:pt x="5922889" y="1932877"/>
                </a:moveTo>
                <a:lnTo>
                  <a:pt x="20709" y="1932877"/>
                </a:lnTo>
                <a:lnTo>
                  <a:pt x="17963" y="1932863"/>
                </a:lnTo>
                <a:lnTo>
                  <a:pt x="0" y="1914902"/>
                </a:lnTo>
                <a:lnTo>
                  <a:pt x="0" y="17948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48"/>
                </a:lnTo>
                <a:lnTo>
                  <a:pt x="5943598" y="1914902"/>
                </a:lnTo>
                <a:lnTo>
                  <a:pt x="5922889" y="1932877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5539" y="1020504"/>
            <a:ext cx="2632710" cy="3568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2021839" algn="ctr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deleteAll(){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eventBus.$emit('triggerSelect',this.selected);</a:t>
            </a:r>
            <a:endParaRPr sz="600">
              <a:latin typeface="Courier New"/>
              <a:cs typeface="Courier New"/>
            </a:endParaRPr>
          </a:p>
          <a:p>
            <a:pPr marR="1974214" algn="ctr">
              <a:lnSpc>
                <a:spcPct val="100000"/>
              </a:lnSpc>
              <a:spcBef>
                <a:spcPts val="145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1637826"/>
            <a:ext cx="375920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5" dirty="0">
                <a:latin typeface="Tahoma"/>
                <a:cs typeface="Tahoma"/>
              </a:rPr>
              <a:t>6-4</a:t>
            </a:r>
            <a:r>
              <a:rPr sz="1550" spc="-320" dirty="0">
                <a:latin typeface="Tahoma"/>
                <a:cs typeface="Tahoma"/>
              </a:rPr>
              <a:t> </a:t>
            </a:r>
            <a:r>
              <a:rPr sz="1550" spc="-120" dirty="0">
                <a:latin typeface="Verdana"/>
                <a:cs typeface="Verdana"/>
              </a:rPr>
              <a:t>Co</a:t>
            </a:r>
            <a:r>
              <a:rPr sz="1550" spc="-120" dirty="0">
                <a:latin typeface="Trebuchet MS"/>
                <a:cs typeface="Trebuchet MS"/>
              </a:rPr>
              <a:t>nfi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rebuchet MS"/>
                <a:cs typeface="Trebuchet MS"/>
              </a:rPr>
              <a:t>m</a:t>
            </a:r>
            <a:r>
              <a:rPr sz="1550" spc="-120" dirty="0">
                <a:latin typeface="Arial"/>
                <a:cs typeface="Arial"/>
              </a:rPr>
              <a:t>S</a:t>
            </a:r>
            <a:r>
              <a:rPr sz="1550" spc="-120" dirty="0">
                <a:latin typeface="Trebuchet MS"/>
                <a:cs typeface="Trebuchet MS"/>
              </a:rPr>
              <a:t>n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Trebuchet MS"/>
                <a:cs typeface="Trebuchet MS"/>
              </a:rPr>
              <a:t>ck</a:t>
            </a:r>
            <a:r>
              <a:rPr sz="1550" spc="-120" dirty="0">
                <a:latin typeface="Verdana"/>
                <a:cs typeface="Verdana"/>
              </a:rPr>
              <a:t>B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ahoma"/>
                <a:cs typeface="Tahoma"/>
              </a:rPr>
              <a:t>.</a:t>
            </a:r>
            <a:r>
              <a:rPr sz="1550" spc="-120" dirty="0">
                <a:latin typeface="Verdana"/>
                <a:cs typeface="Verdana"/>
              </a:rPr>
              <a:t>vu</a:t>
            </a:r>
            <a:r>
              <a:rPr sz="1550" spc="-120" dirty="0">
                <a:latin typeface="Trebuchet MS"/>
                <a:cs typeface="Trebuchet MS"/>
              </a:rPr>
              <a:t>e</a:t>
            </a:r>
            <a:r>
              <a:rPr sz="1300" spc="-120" dirty="0">
                <a:latin typeface="맑은 고딕"/>
                <a:cs typeface="맑은 고딕"/>
              </a:rPr>
              <a:t>에서 </a:t>
            </a:r>
            <a:r>
              <a:rPr sz="1550" spc="-110" dirty="0">
                <a:latin typeface="Verdana"/>
                <a:cs typeface="Verdana"/>
              </a:rPr>
              <a:t>s</a:t>
            </a:r>
            <a:r>
              <a:rPr sz="1550" spc="-110" dirty="0">
                <a:latin typeface="Trebuchet MS"/>
                <a:cs typeface="Trebuchet MS"/>
              </a:rPr>
              <a:t>ele</a:t>
            </a:r>
            <a:r>
              <a:rPr sz="1550" spc="-110" dirty="0">
                <a:latin typeface="Verdana"/>
                <a:cs typeface="Verdana"/>
              </a:rPr>
              <a:t>t</a:t>
            </a:r>
            <a:r>
              <a:rPr sz="1550" spc="-110" dirty="0">
                <a:latin typeface="Trebuchet MS"/>
                <a:cs typeface="Trebuchet MS"/>
              </a:rPr>
              <a:t>ed d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10" dirty="0">
                <a:latin typeface="Verdana"/>
                <a:cs typeface="Verdana"/>
              </a:rPr>
              <a:t>t</a:t>
            </a:r>
            <a:r>
              <a:rPr sz="1550" spc="-110" dirty="0">
                <a:latin typeface="Arial"/>
                <a:cs typeface="Arial"/>
              </a:rPr>
              <a:t>a </a:t>
            </a:r>
            <a:r>
              <a:rPr sz="1550" spc="-110" dirty="0">
                <a:latin typeface="Verdana"/>
                <a:cs typeface="Verdana"/>
              </a:rPr>
              <a:t>$o</a:t>
            </a:r>
            <a:r>
              <a:rPr sz="1550" spc="-110" dirty="0">
                <a:latin typeface="Trebuchet MS"/>
                <a:cs typeface="Trebuchet MS"/>
              </a:rPr>
              <a:t>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5539" y="2090489"/>
            <a:ext cx="2294255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4590">
              <a:lnSpc>
                <a:spcPct val="120800"/>
              </a:lnSpc>
              <a:spcBef>
                <a:spcPts val="100"/>
              </a:spcBef>
            </a:pPr>
            <a:r>
              <a:rPr sz="600" spc="15" dirty="0">
                <a:latin typeface="Courier New"/>
                <a:cs typeface="Courier New"/>
              </a:rPr>
              <a:t>//confirm snackbar open  mounted(){</a:t>
            </a:r>
            <a:endParaRPr sz="600">
              <a:latin typeface="Courier New"/>
              <a:cs typeface="Courier New"/>
            </a:endParaRPr>
          </a:p>
          <a:p>
            <a:pPr marL="592455" marR="294640" indent="-58039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eventBus.$on('triggerSelect', (item)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this.selected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5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item</a:t>
            </a:r>
            <a:endParaRPr sz="600">
              <a:latin typeface="Courier New"/>
              <a:cs typeface="Courier New"/>
            </a:endParaRPr>
          </a:p>
          <a:p>
            <a:pPr marL="592455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this.confirm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true //snackbar open  this.CommentORPost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6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'deleteAll'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600" spc="10" dirty="0">
                <a:latin typeface="Courier New"/>
                <a:cs typeface="Courier New"/>
              </a:rPr>
              <a:t>//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3363610"/>
            <a:ext cx="375221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ahoma"/>
                <a:cs typeface="Tahoma"/>
              </a:rPr>
              <a:t>6-5</a:t>
            </a:r>
            <a:r>
              <a:rPr sz="1550" spc="-330" dirty="0">
                <a:latin typeface="Tahoma"/>
                <a:cs typeface="Tahoma"/>
              </a:rPr>
              <a:t> </a:t>
            </a:r>
            <a:r>
              <a:rPr sz="1550" spc="-120" dirty="0">
                <a:latin typeface="Verdana"/>
                <a:cs typeface="Verdana"/>
              </a:rPr>
              <a:t>Co</a:t>
            </a:r>
            <a:r>
              <a:rPr sz="1550" spc="-120" dirty="0">
                <a:latin typeface="Trebuchet MS"/>
                <a:cs typeface="Trebuchet MS"/>
              </a:rPr>
              <a:t>nfi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rebuchet MS"/>
                <a:cs typeface="Trebuchet MS"/>
              </a:rPr>
              <a:t>m</a:t>
            </a:r>
            <a:r>
              <a:rPr sz="1550" spc="-120" dirty="0">
                <a:latin typeface="Arial"/>
                <a:cs typeface="Arial"/>
              </a:rPr>
              <a:t>S</a:t>
            </a:r>
            <a:r>
              <a:rPr sz="1550" spc="-120" dirty="0">
                <a:latin typeface="Trebuchet MS"/>
                <a:cs typeface="Trebuchet MS"/>
              </a:rPr>
              <a:t>n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Trebuchet MS"/>
                <a:cs typeface="Trebuchet MS"/>
              </a:rPr>
              <a:t>ck</a:t>
            </a:r>
            <a:r>
              <a:rPr sz="1550" spc="-120" dirty="0">
                <a:latin typeface="Verdana"/>
                <a:cs typeface="Verdana"/>
              </a:rPr>
              <a:t>B</a:t>
            </a:r>
            <a:r>
              <a:rPr sz="1550" spc="-120" dirty="0">
                <a:latin typeface="Arial"/>
                <a:cs typeface="Arial"/>
              </a:rPr>
              <a:t>a</a:t>
            </a:r>
            <a:r>
              <a:rPr sz="1550" spc="-120" dirty="0">
                <a:latin typeface="Verdana"/>
                <a:cs typeface="Verdana"/>
              </a:rPr>
              <a:t>r</a:t>
            </a:r>
            <a:r>
              <a:rPr sz="1550" spc="-120" dirty="0">
                <a:latin typeface="Tahoma"/>
                <a:cs typeface="Tahoma"/>
              </a:rPr>
              <a:t>.</a:t>
            </a:r>
            <a:r>
              <a:rPr sz="1550" spc="-120" dirty="0">
                <a:latin typeface="Verdana"/>
                <a:cs typeface="Verdana"/>
              </a:rPr>
              <a:t>vu</a:t>
            </a:r>
            <a:r>
              <a:rPr sz="1550" spc="-120" dirty="0">
                <a:latin typeface="Trebuchet MS"/>
                <a:cs typeface="Trebuchet MS"/>
              </a:rPr>
              <a:t>e</a:t>
            </a:r>
            <a:r>
              <a:rPr sz="1300" spc="-120" dirty="0">
                <a:latin typeface="맑은 고딕"/>
                <a:cs typeface="맑은 고딕"/>
              </a:rPr>
              <a:t>에서 </a:t>
            </a:r>
            <a:r>
              <a:rPr sz="1550" spc="-110" dirty="0">
                <a:latin typeface="Verdana"/>
                <a:cs typeface="Verdana"/>
              </a:rPr>
              <a:t>s</a:t>
            </a:r>
            <a:r>
              <a:rPr sz="1550" spc="-110" dirty="0">
                <a:latin typeface="Trebuchet MS"/>
                <a:cs typeface="Trebuchet MS"/>
              </a:rPr>
              <a:t>ele</a:t>
            </a:r>
            <a:r>
              <a:rPr sz="1550" spc="-110" dirty="0">
                <a:latin typeface="Verdana"/>
                <a:cs typeface="Verdana"/>
              </a:rPr>
              <a:t>t</a:t>
            </a:r>
            <a:r>
              <a:rPr sz="1550" spc="-110" dirty="0">
                <a:latin typeface="Trebuchet MS"/>
                <a:cs typeface="Trebuchet MS"/>
              </a:rPr>
              <a:t>ed d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10" dirty="0">
                <a:latin typeface="Verdana"/>
                <a:cs typeface="Verdana"/>
              </a:rPr>
              <a:t>t</a:t>
            </a:r>
            <a:r>
              <a:rPr sz="1550" spc="-110" dirty="0">
                <a:latin typeface="Arial"/>
                <a:cs typeface="Arial"/>
              </a:rPr>
              <a:t>a </a:t>
            </a:r>
            <a:r>
              <a:rPr sz="1550" spc="-110" dirty="0">
                <a:latin typeface="Verdana"/>
                <a:cs typeface="Verdana"/>
              </a:rPr>
              <a:t>$o</a:t>
            </a:r>
            <a:r>
              <a:rPr sz="1550" spc="-110" dirty="0">
                <a:latin typeface="Trebuchet MS"/>
                <a:cs typeface="Trebuchet MS"/>
              </a:rPr>
              <a:t>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29924" y="4000094"/>
            <a:ext cx="2312550" cy="455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5539" y="4734391"/>
            <a:ext cx="3274695" cy="15722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&lt;v-snackbar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:timeout=10000</a:t>
            </a:r>
            <a:endParaRPr sz="600">
              <a:latin typeface="Courier New"/>
              <a:cs typeface="Courier New"/>
            </a:endParaRPr>
          </a:p>
          <a:p>
            <a:pPr marL="398780" marR="2047875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v-model="confirm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0" dirty="0">
                <a:latin typeface="Courier New"/>
                <a:cs typeface="Courier New"/>
              </a:rPr>
              <a:t>top</a:t>
            </a:r>
            <a:endParaRPr sz="600">
              <a:latin typeface="Courier New"/>
              <a:cs typeface="Courier New"/>
            </a:endParaRPr>
          </a:p>
          <a:p>
            <a:pPr marL="398780" marR="224155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multi-line  persistent  </a:t>
            </a:r>
            <a:r>
              <a:rPr sz="600" spc="20" dirty="0">
                <a:latin typeface="Courier New"/>
                <a:cs typeface="Courier New"/>
              </a:rPr>
              <a:t>color="error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dark</a:t>
            </a:r>
            <a:endParaRPr sz="600">
              <a:latin typeface="Courier New"/>
              <a:cs typeface="Courier New"/>
            </a:endParaRPr>
          </a:p>
          <a:p>
            <a:pPr marL="398780" marR="137160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icon="mdi-alert-circle-outline"  transition="scale-transition"</a:t>
            </a:r>
            <a:endParaRPr sz="600">
              <a:latin typeface="Courier New"/>
              <a:cs typeface="Courier New"/>
            </a:endParaRPr>
          </a:p>
          <a:p>
            <a:pPr marR="1779905" algn="ctr">
              <a:lnSpc>
                <a:spcPct val="100000"/>
              </a:lnSpc>
              <a:spcBef>
                <a:spcPts val="145"/>
              </a:spcBef>
            </a:pPr>
            <a:r>
              <a:rPr sz="600" spc="-30" dirty="0">
                <a:latin typeface="Courier New"/>
                <a:cs typeface="Courier New"/>
              </a:rPr>
              <a:t>&gt;</a:t>
            </a:r>
            <a:r>
              <a:rPr sz="600" spc="-30" dirty="0">
                <a:latin typeface="맑은 고딕"/>
                <a:cs typeface="맑은 고딕"/>
              </a:rPr>
              <a:t>정말 </a:t>
            </a:r>
            <a:r>
              <a:rPr sz="600" spc="-55" dirty="0">
                <a:latin typeface="맑은 고딕"/>
                <a:cs typeface="맑은 고딕"/>
              </a:rPr>
              <a:t>삭제</a:t>
            </a:r>
            <a:r>
              <a:rPr sz="600" spc="-20" dirty="0">
                <a:latin typeface="맑은 고딕"/>
                <a:cs typeface="맑은 고딕"/>
              </a:rPr>
              <a:t> </a:t>
            </a:r>
            <a:r>
              <a:rPr sz="600" spc="-50" dirty="0">
                <a:latin typeface="맑은 고딕"/>
                <a:cs typeface="맑은 고딕"/>
              </a:rPr>
              <a:t>하시겠습니까</a:t>
            </a:r>
            <a:r>
              <a:rPr sz="600" spc="-50" dirty="0">
                <a:latin typeface="Courier New"/>
                <a:cs typeface="Courier New"/>
              </a:rPr>
              <a:t>?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&lt;v-btn flat color="error"</a:t>
            </a:r>
            <a:r>
              <a:rPr sz="600" spc="10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@click="confirmYes"&gt;</a:t>
            </a:r>
            <a:r>
              <a:rPr sz="600" spc="15" dirty="0">
                <a:latin typeface="맑은 고딕"/>
                <a:cs typeface="맑은 고딕"/>
              </a:rPr>
              <a:t>네</a:t>
            </a:r>
            <a:r>
              <a:rPr sz="600" spc="15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&lt;v-btn flat color="error"</a:t>
            </a:r>
            <a:r>
              <a:rPr sz="600" spc="10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@click="confirmNo"&gt;</a:t>
            </a:r>
            <a:r>
              <a:rPr sz="600" spc="10" dirty="0">
                <a:latin typeface="맑은 고딕"/>
                <a:cs typeface="맑은 고딕"/>
              </a:rPr>
              <a:t>아니요</a:t>
            </a:r>
            <a:r>
              <a:rPr sz="600" spc="1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&lt;/v-snackbar&gt;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7399" y="9454571"/>
            <a:ext cx="20637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z="1150" spc="-25" dirty="0">
                <a:latin typeface="Tahoma"/>
                <a:cs typeface="Tahoma"/>
              </a:rPr>
              <a:t>20</a:t>
            </a:fld>
            <a:endParaRPr sz="115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1700" y="6559762"/>
            <a:ext cx="382587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5" dirty="0">
                <a:latin typeface="Tahoma"/>
                <a:cs typeface="Tahoma"/>
              </a:rPr>
              <a:t>6-6</a:t>
            </a:r>
            <a:r>
              <a:rPr sz="1550" spc="-170" dirty="0">
                <a:latin typeface="Tahoma"/>
                <a:cs typeface="Tahoma"/>
              </a:rPr>
              <a:t> </a:t>
            </a:r>
            <a:r>
              <a:rPr sz="1550" spc="-110" dirty="0">
                <a:latin typeface="Tahoma"/>
                <a:cs typeface="Tahoma"/>
              </a:rPr>
              <a:t>"</a:t>
            </a:r>
            <a:r>
              <a:rPr sz="1300" spc="-110" dirty="0">
                <a:latin typeface="맑은 고딕"/>
                <a:cs typeface="맑은 고딕"/>
              </a:rPr>
              <a:t>네</a:t>
            </a:r>
            <a:r>
              <a:rPr sz="1550" spc="-110" dirty="0">
                <a:latin typeface="Tahoma"/>
                <a:cs typeface="Tahoma"/>
              </a:rPr>
              <a:t>"</a:t>
            </a:r>
            <a:r>
              <a:rPr sz="1550" spc="-160" dirty="0">
                <a:latin typeface="Tahoma"/>
                <a:cs typeface="Tahoma"/>
              </a:rPr>
              <a:t> </a:t>
            </a:r>
            <a:r>
              <a:rPr sz="1550" spc="-120" dirty="0">
                <a:latin typeface="Trebuchet MS"/>
                <a:cs typeface="Trebuchet MS"/>
              </a:rPr>
              <a:t>b</a:t>
            </a:r>
            <a:r>
              <a:rPr sz="1550" spc="-120" dirty="0">
                <a:latin typeface="Verdana"/>
                <a:cs typeface="Verdana"/>
              </a:rPr>
              <a:t>utto</a:t>
            </a:r>
            <a:r>
              <a:rPr sz="1550" spc="-120" dirty="0">
                <a:latin typeface="Trebuchet MS"/>
                <a:cs typeface="Trebuchet MS"/>
              </a:rPr>
              <a:t>n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-75" dirty="0">
                <a:latin typeface="Trebuchet MS"/>
                <a:cs typeface="Trebuchet MS"/>
              </a:rPr>
              <a:t>click</a:t>
            </a:r>
            <a:r>
              <a:rPr sz="1550" spc="-155" dirty="0">
                <a:latin typeface="Trebuchet MS"/>
                <a:cs typeface="Trebuchet MS"/>
              </a:rPr>
              <a:t> </a:t>
            </a:r>
            <a:r>
              <a:rPr sz="1550" spc="-5" dirty="0">
                <a:latin typeface="Tahoma"/>
                <a:cs typeface="Tahoma"/>
              </a:rPr>
              <a:t>-?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550" spc="-125" dirty="0">
                <a:latin typeface="Trebuchet MS"/>
                <a:cs typeface="Trebuchet MS"/>
              </a:rPr>
              <a:t>c</a:t>
            </a:r>
            <a:r>
              <a:rPr sz="1550" spc="-125" dirty="0">
                <a:latin typeface="Verdana"/>
                <a:cs typeface="Verdana"/>
              </a:rPr>
              <a:t>o</a:t>
            </a:r>
            <a:r>
              <a:rPr sz="1550" spc="-125" dirty="0">
                <a:latin typeface="Trebuchet MS"/>
                <a:cs typeface="Trebuchet MS"/>
              </a:rPr>
              <a:t>nfi</a:t>
            </a:r>
            <a:r>
              <a:rPr sz="1550" spc="-125" dirty="0">
                <a:latin typeface="Verdana"/>
                <a:cs typeface="Verdana"/>
              </a:rPr>
              <a:t>r</a:t>
            </a:r>
            <a:r>
              <a:rPr sz="1550" spc="-125" dirty="0">
                <a:latin typeface="Trebuchet MS"/>
                <a:cs typeface="Trebuchet MS"/>
              </a:rPr>
              <a:t>m</a:t>
            </a:r>
            <a:r>
              <a:rPr sz="1550" spc="-125" dirty="0">
                <a:latin typeface="Arial"/>
                <a:cs typeface="Arial"/>
              </a:rPr>
              <a:t>Y</a:t>
            </a:r>
            <a:r>
              <a:rPr sz="1550" spc="-125" dirty="0">
                <a:latin typeface="Trebuchet MS"/>
                <a:cs typeface="Trebuchet MS"/>
              </a:rPr>
              <a:t>e</a:t>
            </a:r>
            <a:r>
              <a:rPr sz="1550" spc="-125" dirty="0">
                <a:latin typeface="Verdana"/>
                <a:cs typeface="Verdana"/>
              </a:rPr>
              <a:t>s</a:t>
            </a:r>
            <a:r>
              <a:rPr sz="1550" spc="-254" dirty="0">
                <a:latin typeface="Verdana"/>
                <a:cs typeface="Verdana"/>
              </a:rPr>
              <a:t> </a:t>
            </a:r>
            <a:r>
              <a:rPr sz="1550" spc="-100" dirty="0">
                <a:latin typeface="Trebuchet MS"/>
                <a:cs typeface="Trebuchet MS"/>
              </a:rPr>
              <a:t>me</a:t>
            </a:r>
            <a:r>
              <a:rPr sz="1550" spc="-100" dirty="0">
                <a:latin typeface="Verdana"/>
                <a:cs typeface="Verdana"/>
              </a:rPr>
              <a:t>t</a:t>
            </a:r>
            <a:r>
              <a:rPr sz="1550" spc="-100" dirty="0">
                <a:latin typeface="Trebuchet MS"/>
                <a:cs typeface="Trebuchet MS"/>
              </a:rPr>
              <a:t>h</a:t>
            </a:r>
            <a:r>
              <a:rPr sz="1550" spc="-100" dirty="0">
                <a:latin typeface="Verdana"/>
                <a:cs typeface="Verdana"/>
              </a:rPr>
              <a:t>o</a:t>
            </a:r>
            <a:r>
              <a:rPr sz="1550" spc="-100" dirty="0">
                <a:latin typeface="Trebuchet MS"/>
                <a:cs typeface="Trebuchet MS"/>
              </a:rPr>
              <a:t>d</a:t>
            </a:r>
            <a:r>
              <a:rPr sz="1550" spc="-100" dirty="0">
                <a:latin typeface="Verdana"/>
                <a:cs typeface="Verdana"/>
              </a:rPr>
              <a:t>s</a:t>
            </a:r>
            <a:r>
              <a:rPr sz="1550" spc="-260" dirty="0">
                <a:latin typeface="Verdana"/>
                <a:cs typeface="Verdan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실행</a:t>
            </a:r>
            <a:endParaRPr sz="13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5539" y="7012425"/>
            <a:ext cx="2487295" cy="16827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methods </a:t>
            </a:r>
            <a:r>
              <a:rPr sz="600" dirty="0">
                <a:latin typeface="Courier New"/>
                <a:cs typeface="Courier New"/>
              </a:rPr>
              <a:t>: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confirmYes(){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axios.delete('/api/board/deleteAll',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97853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data: </a:t>
            </a:r>
            <a:r>
              <a:rPr sz="600" dirty="0">
                <a:latin typeface="Courier New"/>
                <a:cs typeface="Courier New"/>
              </a:rPr>
              <a:t>{ </a:t>
            </a:r>
            <a:r>
              <a:rPr sz="600" spc="15" dirty="0">
                <a:latin typeface="Courier New"/>
                <a:cs typeface="Courier New"/>
              </a:rPr>
              <a:t>posts </a:t>
            </a:r>
            <a:r>
              <a:rPr sz="600" dirty="0">
                <a:latin typeface="Courier New"/>
                <a:cs typeface="Courier New"/>
              </a:rPr>
              <a:t>: </a:t>
            </a:r>
            <a:r>
              <a:rPr sz="600" spc="15" dirty="0">
                <a:latin typeface="Courier New"/>
                <a:cs typeface="Courier New"/>
              </a:rPr>
              <a:t>this.selected</a:t>
            </a:r>
            <a:r>
              <a:rPr sz="600" spc="1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.then((r)=&gt;{</a:t>
            </a:r>
            <a:endParaRPr sz="600">
              <a:latin typeface="Courier New"/>
              <a:cs typeface="Courier New"/>
            </a:endParaRPr>
          </a:p>
          <a:p>
            <a:pPr marL="97853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location.href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'/board'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978535" marR="1143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.catch((e)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5" dirty="0">
                <a:latin typeface="Courier New"/>
                <a:cs typeface="Courier New"/>
              </a:rPr>
              <a:t>this.alertText='</a:t>
            </a:r>
            <a:r>
              <a:rPr sz="600" spc="5" dirty="0">
                <a:latin typeface="맑은 고딕"/>
                <a:cs typeface="맑은 고딕"/>
              </a:rPr>
              <a:t>에러가 </a:t>
            </a:r>
            <a:r>
              <a:rPr sz="600" spc="-50" dirty="0">
                <a:latin typeface="맑은 고딕"/>
                <a:cs typeface="맑은 고딕"/>
              </a:rPr>
              <a:t>발생했습니다</a:t>
            </a:r>
            <a:r>
              <a:rPr sz="600" spc="-50" dirty="0">
                <a:latin typeface="Courier New"/>
                <a:cs typeface="Courier New"/>
              </a:rPr>
              <a:t>'  </a:t>
            </a:r>
            <a:r>
              <a:rPr sz="600" spc="15" dirty="0">
                <a:latin typeface="Courier New"/>
                <a:cs typeface="Courier New"/>
              </a:rPr>
              <a:t>this.alert=true  console.error(e.message)</a:t>
            </a:r>
            <a:endParaRPr sz="600">
              <a:latin typeface="Courier New"/>
              <a:cs typeface="Courier New"/>
            </a:endParaRPr>
          </a:p>
          <a:p>
            <a:pPr marL="78549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7399" y="9454571"/>
            <a:ext cx="20637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z="1150" spc="-25" dirty="0">
                <a:latin typeface="Tahoma"/>
                <a:cs typeface="Tahoma"/>
              </a:rPr>
              <a:t>21</a:t>
            </a:fld>
            <a:endParaRPr sz="11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9"/>
            <a:ext cx="5943600" cy="4114800"/>
          </a:xfrm>
          <a:custGeom>
            <a:avLst/>
            <a:gdLst/>
            <a:ahLst/>
            <a:cxnLst/>
            <a:rect l="l" t="t" r="r" b="b"/>
            <a:pathLst>
              <a:path w="5943600" h="4114800">
                <a:moveTo>
                  <a:pt x="5925635" y="4114267"/>
                </a:moveTo>
                <a:lnTo>
                  <a:pt x="17963" y="4114267"/>
                </a:lnTo>
                <a:lnTo>
                  <a:pt x="15321" y="4113741"/>
                </a:lnTo>
                <a:lnTo>
                  <a:pt x="0" y="4096301"/>
                </a:lnTo>
                <a:lnTo>
                  <a:pt x="0" y="0"/>
                </a:lnTo>
                <a:lnTo>
                  <a:pt x="5943599" y="0"/>
                </a:lnTo>
                <a:lnTo>
                  <a:pt x="5943598" y="4096301"/>
                </a:lnTo>
                <a:lnTo>
                  <a:pt x="5925635" y="4114267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484273"/>
            <a:ext cx="5943600" cy="1608455"/>
          </a:xfrm>
          <a:custGeom>
            <a:avLst/>
            <a:gdLst/>
            <a:ahLst/>
            <a:cxnLst/>
            <a:rect l="l" t="t" r="r" b="b"/>
            <a:pathLst>
              <a:path w="5943600" h="1608454">
                <a:moveTo>
                  <a:pt x="5925635" y="1608430"/>
                </a:moveTo>
                <a:lnTo>
                  <a:pt x="17963" y="1608430"/>
                </a:lnTo>
                <a:lnTo>
                  <a:pt x="15321" y="1607904"/>
                </a:lnTo>
                <a:lnTo>
                  <a:pt x="0" y="1590467"/>
                </a:lnTo>
                <a:lnTo>
                  <a:pt x="0" y="17962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2"/>
                </a:lnTo>
                <a:lnTo>
                  <a:pt x="5943598" y="1590467"/>
                </a:lnTo>
                <a:lnTo>
                  <a:pt x="5925635" y="160843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7734695"/>
            <a:ext cx="5943600" cy="1408430"/>
          </a:xfrm>
          <a:custGeom>
            <a:avLst/>
            <a:gdLst/>
            <a:ahLst/>
            <a:cxnLst/>
            <a:rect l="l" t="t" r="r" b="b"/>
            <a:pathLst>
              <a:path w="5943600" h="1408429">
                <a:moveTo>
                  <a:pt x="5943599" y="1408240"/>
                </a:moveTo>
                <a:lnTo>
                  <a:pt x="0" y="1408240"/>
                </a:lnTo>
                <a:lnTo>
                  <a:pt x="0" y="17962"/>
                </a:lnTo>
                <a:lnTo>
                  <a:pt x="17963" y="0"/>
                </a:lnTo>
                <a:lnTo>
                  <a:pt x="5925635" y="0"/>
                </a:lnTo>
                <a:lnTo>
                  <a:pt x="5943599" y="140824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539" y="882439"/>
            <a:ext cx="5483860" cy="40017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:headers</a:t>
            </a:r>
            <a:r>
              <a:rPr sz="600" spc="15" dirty="0">
                <a:latin typeface="Courier New"/>
                <a:cs typeface="Courier New"/>
              </a:rPr>
              <a:t>=</a:t>
            </a:r>
            <a:r>
              <a:rPr sz="600" spc="15" dirty="0">
                <a:solidFill>
                  <a:srgbClr val="0A6E99"/>
                </a:solidFill>
                <a:latin typeface="Courier New"/>
                <a:cs typeface="Courier New"/>
              </a:rPr>
              <a:t>"headers"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:items</a:t>
            </a:r>
            <a:r>
              <a:rPr sz="600" spc="15" dirty="0">
                <a:latin typeface="Courier New"/>
                <a:cs typeface="Courier New"/>
              </a:rPr>
              <a:t>=</a:t>
            </a:r>
            <a:r>
              <a:rPr sz="600" spc="15" dirty="0">
                <a:solidFill>
                  <a:srgbClr val="0A6E99"/>
                </a:solidFill>
                <a:latin typeface="Courier New"/>
                <a:cs typeface="Courier New"/>
              </a:rPr>
              <a:t>"posts"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:search</a:t>
            </a:r>
            <a:r>
              <a:rPr sz="600" spc="15" dirty="0">
                <a:latin typeface="Courier New"/>
                <a:cs typeface="Courier New"/>
              </a:rPr>
              <a:t>=</a:t>
            </a:r>
            <a:r>
              <a:rPr sz="600" spc="15" dirty="0">
                <a:solidFill>
                  <a:srgbClr val="0A6E99"/>
                </a:solidFill>
                <a:latin typeface="Courier New"/>
                <a:cs typeface="Courier New"/>
              </a:rPr>
              <a:t>"search"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:page.sync</a:t>
            </a:r>
            <a:r>
              <a:rPr sz="600" spc="15" dirty="0">
                <a:latin typeface="Courier New"/>
                <a:cs typeface="Courier New"/>
              </a:rPr>
              <a:t>=</a:t>
            </a:r>
            <a:r>
              <a:rPr sz="600" spc="15" dirty="0">
                <a:solidFill>
                  <a:srgbClr val="0A6E99"/>
                </a:solidFill>
                <a:latin typeface="Courier New"/>
                <a:cs typeface="Courier New"/>
              </a:rPr>
              <a:t>"page"</a:t>
            </a:r>
            <a:endParaRPr sz="600">
              <a:latin typeface="Courier New"/>
              <a:cs typeface="Courier New"/>
            </a:endParaRPr>
          </a:p>
          <a:p>
            <a:pPr marL="398780" marR="4112260">
              <a:lnSpc>
                <a:spcPct val="120800"/>
              </a:lnSpc>
            </a:pPr>
            <a:r>
              <a:rPr sz="600" spc="20" dirty="0">
                <a:solidFill>
                  <a:srgbClr val="0E7B6B"/>
                </a:solidFill>
                <a:latin typeface="Courier New"/>
                <a:cs typeface="Courier New"/>
              </a:rPr>
              <a:t>:items-per-page</a:t>
            </a:r>
            <a:r>
              <a:rPr sz="600" spc="20" dirty="0">
                <a:latin typeface="Courier New"/>
                <a:cs typeface="Courier New"/>
              </a:rPr>
              <a:t>=</a:t>
            </a:r>
            <a:r>
              <a:rPr sz="600" spc="20" dirty="0">
                <a:solidFill>
                  <a:srgbClr val="0A6E99"/>
                </a:solidFill>
                <a:latin typeface="Courier New"/>
                <a:cs typeface="Courier New"/>
              </a:rPr>
              <a:t>"12</a:t>
            </a:r>
            <a:r>
              <a:rPr sz="600" dirty="0">
                <a:solidFill>
                  <a:srgbClr val="0A6E99"/>
                </a:solidFill>
                <a:latin typeface="Courier New"/>
                <a:cs typeface="Courier New"/>
              </a:rPr>
              <a:t>"  </a:t>
            </a: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hide-default-footer  class="elevation-1</a:t>
            </a:r>
            <a:r>
              <a:rPr sz="600" spc="15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@page-count</a:t>
            </a:r>
            <a:r>
              <a:rPr sz="600" spc="15" dirty="0">
                <a:latin typeface="Courier New"/>
                <a:cs typeface="Courier New"/>
              </a:rPr>
              <a:t>="pageCount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65" dirty="0">
                <a:latin typeface="Courier New"/>
                <a:cs typeface="Courier New"/>
              </a:rPr>
              <a:t> </a:t>
            </a:r>
            <a:r>
              <a:rPr sz="600" spc="15" dirty="0">
                <a:solidFill>
                  <a:srgbClr val="0A6E99"/>
                </a:solidFill>
                <a:latin typeface="Courier New"/>
                <a:cs typeface="Courier New"/>
              </a:rPr>
              <a:t>$event"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style</a:t>
            </a:r>
            <a:r>
              <a:rPr sz="600" spc="15" dirty="0">
                <a:latin typeface="Courier New"/>
                <a:cs typeface="Courier New"/>
              </a:rPr>
              <a:t>="border-top:1px black solid;border-bottom:1px black</a:t>
            </a:r>
            <a:r>
              <a:rPr sz="600" spc="12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solid"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solidFill>
                  <a:srgbClr val="0E7B6B"/>
                </a:solidFill>
                <a:latin typeface="Courier New"/>
                <a:cs typeface="Courier New"/>
              </a:rPr>
              <a:t>:show-select</a:t>
            </a:r>
            <a:r>
              <a:rPr sz="600" spc="15" dirty="0">
                <a:latin typeface="Courier New"/>
                <a:cs typeface="Courier New"/>
              </a:rPr>
              <a:t>=</a:t>
            </a:r>
            <a:r>
              <a:rPr sz="600" spc="15" dirty="0">
                <a:solidFill>
                  <a:srgbClr val="0A6E99"/>
                </a:solidFill>
                <a:latin typeface="Courier New"/>
                <a:cs typeface="Courier New"/>
              </a:rPr>
              <a:t>"auth"</a:t>
            </a:r>
            <a:r>
              <a:rPr sz="600" spc="15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말머리 </a:t>
            </a:r>
            <a:r>
              <a:rPr sz="600" spc="15" dirty="0">
                <a:latin typeface="Courier New"/>
                <a:cs typeface="Courier New"/>
              </a:rPr>
              <a:t>data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삽입</a:t>
            </a:r>
            <a:endParaRPr sz="600">
              <a:latin typeface="맑은 고딕"/>
              <a:cs typeface="맑은 고딕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&lt;template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v-slot:item.updatedAt="props"&gt;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&lt;v-chip :color="getColor(props.item.board_post.name)" dark&gt; {{props.item.board_post.name}}</a:t>
            </a:r>
            <a:r>
              <a:rPr sz="600" spc="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&lt;/v-chip&gt;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-20" dirty="0">
                <a:latin typeface="Courier New"/>
                <a:cs typeface="Courier New"/>
              </a:rPr>
              <a:t>//</a:t>
            </a:r>
            <a:r>
              <a:rPr sz="600" spc="-20" dirty="0">
                <a:latin typeface="맑은 고딕"/>
                <a:cs typeface="맑은 고딕"/>
              </a:rPr>
              <a:t>제목 </a:t>
            </a:r>
            <a:r>
              <a:rPr sz="600" spc="15" dirty="0">
                <a:latin typeface="Courier New"/>
                <a:cs typeface="Courier New"/>
              </a:rPr>
              <a:t>data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삽입</a:t>
            </a:r>
            <a:endParaRPr sz="600">
              <a:latin typeface="맑은 고딕"/>
              <a:cs typeface="맑은 고딕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&lt;template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v-slot:item.title="props"&gt;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&lt;v-row&gt;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&lt;a </a:t>
            </a:r>
            <a:r>
              <a:rPr sz="600" spc="15" dirty="0">
                <a:latin typeface="Courier New"/>
                <a:cs typeface="Courier New"/>
              </a:rPr>
              <a:t>@click="boardDetail(props.item)"</a:t>
            </a:r>
            <a:r>
              <a:rPr sz="600" spc="10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style="color:black;text-align:left;display:block;"&gt;</a:t>
            </a:r>
            <a:endParaRPr sz="600">
              <a:latin typeface="Courier New"/>
              <a:cs typeface="Courier New"/>
            </a:endParaRPr>
          </a:p>
          <a:p>
            <a:pPr marR="293941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{{props.item.title}}</a:t>
            </a:r>
            <a:endParaRPr sz="600">
              <a:latin typeface="Courier New"/>
              <a:cs typeface="Courier New"/>
            </a:endParaRPr>
          </a:p>
          <a:p>
            <a:pPr marR="409956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&lt;/a&gt;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600" spc="-20" dirty="0">
                <a:latin typeface="Courier New"/>
                <a:cs typeface="Courier New"/>
              </a:rPr>
              <a:t>//</a:t>
            </a:r>
            <a:r>
              <a:rPr sz="600" spc="-20" dirty="0">
                <a:latin typeface="맑은 고딕"/>
                <a:cs typeface="맑은 고딕"/>
              </a:rPr>
              <a:t>파일 </a:t>
            </a:r>
            <a:r>
              <a:rPr sz="600" spc="-55" dirty="0">
                <a:latin typeface="맑은 고딕"/>
                <a:cs typeface="맑은 고딕"/>
              </a:rPr>
              <a:t>첨부 </a:t>
            </a:r>
            <a:r>
              <a:rPr sz="600" spc="-60" dirty="0">
                <a:latin typeface="맑은 고딕"/>
                <a:cs typeface="맑은 고딕"/>
              </a:rPr>
              <a:t>게시글일</a:t>
            </a:r>
            <a:r>
              <a:rPr sz="600" spc="90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경우 제목에 </a:t>
            </a:r>
            <a:r>
              <a:rPr sz="600" spc="15" dirty="0">
                <a:latin typeface="Courier New"/>
                <a:cs typeface="Courier New"/>
              </a:rPr>
              <a:t>file icon</a:t>
            </a:r>
            <a:r>
              <a:rPr sz="600" spc="125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삽입</a:t>
            </a:r>
            <a:endParaRPr sz="600">
              <a:latin typeface="맑은 고딕"/>
              <a:cs typeface="맑은 고딕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&lt;v-icon v-if="props.item.board_files.length </a:t>
            </a:r>
            <a:r>
              <a:rPr sz="600" spc="10" dirty="0">
                <a:latin typeface="Courier New"/>
                <a:cs typeface="Courier New"/>
              </a:rPr>
              <a:t>!==</a:t>
            </a:r>
            <a:r>
              <a:rPr sz="600" spc="10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0"&gt;mdi-paperclip&lt;/v-icon&gt;</a:t>
            </a:r>
            <a:endParaRPr sz="600">
              <a:latin typeface="Courier New"/>
              <a:cs typeface="Courier New"/>
            </a:endParaRPr>
          </a:p>
          <a:p>
            <a:pPr marR="409956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&lt;/v-row&gt;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&lt;/v-data-table&gt;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R="4054475" algn="ctr">
              <a:lnSpc>
                <a:spcPct val="100000"/>
              </a:lnSpc>
              <a:spcBef>
                <a:spcPts val="5"/>
              </a:spcBef>
            </a:pPr>
            <a:r>
              <a:rPr sz="600" spc="15" dirty="0">
                <a:latin typeface="Courier New"/>
                <a:cs typeface="Courier New"/>
              </a:rPr>
              <a:t>//table footer pagination</a:t>
            </a:r>
            <a:r>
              <a:rPr sz="600" spc="50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설정</a:t>
            </a:r>
            <a:endParaRPr sz="600">
              <a:latin typeface="맑은 고딕"/>
              <a:cs typeface="맑은 고딕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&lt;div class="text-center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pt-2"&gt;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&lt;v-pagination v-model="page"</a:t>
            </a:r>
            <a:r>
              <a:rPr sz="600" spc="7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:length="pageCount"&gt;&lt;/v-pagination&gt;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&lt;/div&gt;</a:t>
            </a:r>
            <a:endParaRPr sz="60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&lt;/v-card&gt;</a:t>
            </a:r>
            <a:endParaRPr sz="600">
              <a:latin typeface="Courier New"/>
              <a:cs typeface="Courier New"/>
            </a:endParaRPr>
          </a:p>
          <a:p>
            <a:pPr marR="424434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&lt;foot&gt;&lt;/foot&gt;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&lt;/div&gt;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5137713"/>
            <a:ext cx="235140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40" dirty="0">
                <a:latin typeface="Tahoma"/>
                <a:cs typeface="Tahoma"/>
              </a:rPr>
              <a:t>2-2</a:t>
            </a:r>
            <a:r>
              <a:rPr sz="1550" spc="-315" dirty="0">
                <a:latin typeface="Tahoma"/>
                <a:cs typeface="Tahoma"/>
              </a:rPr>
              <a:t> </a:t>
            </a:r>
            <a:r>
              <a:rPr sz="1550" spc="-125" dirty="0">
                <a:latin typeface="Arial"/>
                <a:cs typeface="Arial"/>
              </a:rPr>
              <a:t>a</a:t>
            </a:r>
            <a:r>
              <a:rPr sz="1550" spc="-125" dirty="0">
                <a:latin typeface="Verdana"/>
                <a:cs typeface="Verdana"/>
              </a:rPr>
              <a:t>p</a:t>
            </a:r>
            <a:r>
              <a:rPr sz="1550" spc="-125" dirty="0">
                <a:latin typeface="Trebuchet MS"/>
                <a:cs typeface="Trebuchet MS"/>
              </a:rPr>
              <a:t>i</a:t>
            </a:r>
            <a:r>
              <a:rPr sz="1550" spc="-125" dirty="0">
                <a:latin typeface="Tahoma"/>
                <a:cs typeface="Tahoma"/>
              </a:rPr>
              <a:t>/</a:t>
            </a:r>
            <a:r>
              <a:rPr sz="1550" spc="-125" dirty="0">
                <a:latin typeface="Trebuchet MS"/>
                <a:cs typeface="Trebuchet MS"/>
              </a:rPr>
              <a:t>b</a:t>
            </a:r>
            <a:r>
              <a:rPr sz="1550" spc="-125" dirty="0">
                <a:latin typeface="Verdana"/>
                <a:cs typeface="Verdana"/>
              </a:rPr>
              <a:t>o</a:t>
            </a:r>
            <a:r>
              <a:rPr sz="1550" spc="-125" dirty="0">
                <a:latin typeface="Arial"/>
                <a:cs typeface="Arial"/>
              </a:rPr>
              <a:t>a</a:t>
            </a:r>
            <a:r>
              <a:rPr sz="1550" spc="-125" dirty="0">
                <a:latin typeface="Verdana"/>
                <a:cs typeface="Verdana"/>
              </a:rPr>
              <a:t>r</a:t>
            </a:r>
            <a:r>
              <a:rPr sz="1550" spc="-125" dirty="0">
                <a:latin typeface="Trebuchet MS"/>
                <a:cs typeface="Trebuchet MS"/>
              </a:rPr>
              <a:t>d</a:t>
            </a:r>
            <a:r>
              <a:rPr sz="1300" spc="-125" dirty="0">
                <a:latin typeface="맑은 고딕"/>
                <a:cs typeface="맑은 고딕"/>
              </a:rPr>
              <a:t>로 </a:t>
            </a:r>
            <a:r>
              <a:rPr sz="1300" spc="-110" dirty="0">
                <a:latin typeface="맑은 고딕"/>
                <a:cs typeface="맑은 고딕"/>
              </a:rPr>
              <a:t>부터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10" dirty="0">
                <a:latin typeface="Verdana"/>
                <a:cs typeface="Verdana"/>
              </a:rPr>
              <a:t>x</a:t>
            </a:r>
            <a:r>
              <a:rPr sz="1550" spc="-110" dirty="0">
                <a:latin typeface="Trebuchet MS"/>
                <a:cs typeface="Trebuchet MS"/>
              </a:rPr>
              <a:t>i</a:t>
            </a:r>
            <a:r>
              <a:rPr sz="1550" spc="-110" dirty="0">
                <a:latin typeface="Verdana"/>
                <a:cs typeface="Verdana"/>
              </a:rPr>
              <a:t>os</a:t>
            </a:r>
            <a:r>
              <a:rPr sz="1550" spc="-110" dirty="0">
                <a:latin typeface="Tahoma"/>
                <a:cs typeface="Tahoma"/>
              </a:rPr>
              <a:t>.</a:t>
            </a:r>
            <a:r>
              <a:rPr sz="1550" spc="-110" dirty="0">
                <a:latin typeface="Trebuchet MS"/>
                <a:cs typeface="Trebuchet MS"/>
              </a:rPr>
              <a:t>ge</a:t>
            </a:r>
            <a:r>
              <a:rPr sz="1550" spc="-110" dirty="0">
                <a:latin typeface="Verdana"/>
                <a:cs typeface="Verdana"/>
              </a:rPr>
              <a:t>t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539" y="5590376"/>
            <a:ext cx="2149475" cy="13512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mounted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(){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//toen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설정</a:t>
            </a:r>
            <a:endParaRPr sz="600">
              <a:latin typeface="맑은 고딕"/>
              <a:cs typeface="맑은 고딕"/>
            </a:endParaRPr>
          </a:p>
          <a:p>
            <a:pPr marL="20574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const token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8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localStorage.token</a:t>
            </a:r>
            <a:endParaRPr sz="600">
              <a:latin typeface="Courier New"/>
              <a:cs typeface="Courier New"/>
            </a:endParaRPr>
          </a:p>
          <a:p>
            <a:pPr marL="205740" marR="5080">
              <a:lnSpc>
                <a:spcPct val="241600"/>
              </a:lnSpc>
            </a:pPr>
            <a:r>
              <a:rPr sz="600" spc="15" dirty="0">
                <a:latin typeface="Courier New"/>
                <a:cs typeface="Courier New"/>
              </a:rPr>
              <a:t>this.user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localStorage.getItem('user')  this.id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7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localStorage.getItem('id')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//axios.get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요청</a:t>
            </a:r>
            <a:endParaRPr sz="600">
              <a:latin typeface="맑은 고딕"/>
              <a:cs typeface="맑은 고딕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axios.get('/api/board',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//headers: </a:t>
            </a:r>
            <a:r>
              <a:rPr sz="600" dirty="0">
                <a:latin typeface="Courier New"/>
                <a:cs typeface="Courier New"/>
              </a:rPr>
              <a:t>{ </a:t>
            </a:r>
            <a:r>
              <a:rPr sz="600" spc="15" dirty="0">
                <a:latin typeface="Courier New"/>
                <a:cs typeface="Courier New"/>
              </a:rPr>
              <a:t>Authorization: token</a:t>
            </a:r>
            <a:r>
              <a:rPr sz="600" spc="1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7201750"/>
            <a:ext cx="5646420" cy="4540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520"/>
              </a:lnSpc>
              <a:spcBef>
                <a:spcPts val="425"/>
              </a:spcBef>
            </a:pPr>
            <a:r>
              <a:rPr sz="1550" spc="-10" dirty="0">
                <a:latin typeface="Tahoma"/>
                <a:cs typeface="Tahoma"/>
              </a:rPr>
              <a:t>2-3</a:t>
            </a:r>
            <a:r>
              <a:rPr sz="1550" spc="-165" dirty="0">
                <a:latin typeface="Tahoma"/>
                <a:cs typeface="Tahoma"/>
              </a:rPr>
              <a:t> </a:t>
            </a:r>
            <a:r>
              <a:rPr sz="1550" spc="-125" dirty="0">
                <a:latin typeface="Arial"/>
                <a:cs typeface="Arial"/>
              </a:rPr>
              <a:t>a</a:t>
            </a:r>
            <a:r>
              <a:rPr sz="1550" spc="-125" dirty="0">
                <a:latin typeface="Verdana"/>
                <a:cs typeface="Verdana"/>
              </a:rPr>
              <a:t>p</a:t>
            </a:r>
            <a:r>
              <a:rPr sz="1550" spc="-125" dirty="0">
                <a:latin typeface="Trebuchet MS"/>
                <a:cs typeface="Trebuchet MS"/>
              </a:rPr>
              <a:t>i</a:t>
            </a:r>
            <a:r>
              <a:rPr sz="1550" spc="-125" dirty="0">
                <a:latin typeface="Tahoma"/>
                <a:cs typeface="Tahoma"/>
              </a:rPr>
              <a:t>/</a:t>
            </a:r>
            <a:r>
              <a:rPr sz="1550" spc="-125" dirty="0">
                <a:latin typeface="Trebuchet MS"/>
                <a:cs typeface="Trebuchet MS"/>
              </a:rPr>
              <a:t>b</a:t>
            </a:r>
            <a:r>
              <a:rPr sz="1550" spc="-125" dirty="0">
                <a:latin typeface="Verdana"/>
                <a:cs typeface="Verdana"/>
              </a:rPr>
              <a:t>o</a:t>
            </a:r>
            <a:r>
              <a:rPr sz="1550" spc="-125" dirty="0">
                <a:latin typeface="Arial"/>
                <a:cs typeface="Arial"/>
              </a:rPr>
              <a:t>a</a:t>
            </a:r>
            <a:r>
              <a:rPr sz="1550" spc="-125" dirty="0">
                <a:latin typeface="Verdana"/>
                <a:cs typeface="Verdana"/>
              </a:rPr>
              <a:t>r</a:t>
            </a:r>
            <a:r>
              <a:rPr sz="1550" spc="-125" dirty="0">
                <a:latin typeface="Trebuchet MS"/>
                <a:cs typeface="Trebuchet MS"/>
              </a:rPr>
              <a:t>d</a:t>
            </a:r>
            <a:r>
              <a:rPr sz="1550" spc="-125" dirty="0">
                <a:latin typeface="Tahoma"/>
                <a:cs typeface="Tahoma"/>
              </a:rPr>
              <a:t>/</a:t>
            </a:r>
            <a:r>
              <a:rPr sz="1550" spc="-125" dirty="0">
                <a:latin typeface="Trebuchet MS"/>
                <a:cs typeface="Trebuchet MS"/>
              </a:rPr>
              <a:t>inde</a:t>
            </a:r>
            <a:r>
              <a:rPr sz="1550" spc="-125" dirty="0">
                <a:latin typeface="Verdana"/>
                <a:cs typeface="Verdana"/>
              </a:rPr>
              <a:t>x</a:t>
            </a:r>
            <a:r>
              <a:rPr sz="1550" spc="-125" dirty="0">
                <a:latin typeface="Tahoma"/>
                <a:cs typeface="Tahoma"/>
              </a:rPr>
              <a:t>.</a:t>
            </a:r>
            <a:r>
              <a:rPr sz="1550" spc="-125" dirty="0">
                <a:latin typeface="Trebuchet MS"/>
                <a:cs typeface="Trebuchet MS"/>
              </a:rPr>
              <a:t>j</a:t>
            </a:r>
            <a:r>
              <a:rPr sz="1550" spc="-125" dirty="0">
                <a:latin typeface="Verdana"/>
                <a:cs typeface="Verdana"/>
              </a:rPr>
              <a:t>s</a:t>
            </a:r>
            <a:r>
              <a:rPr sz="1300" spc="-125" dirty="0">
                <a:latin typeface="맑은 고딕"/>
                <a:cs typeface="맑은 고딕"/>
              </a:rPr>
              <a:t>에서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550" spc="-140" dirty="0">
                <a:latin typeface="Verdana"/>
                <a:cs typeface="Verdana"/>
              </a:rPr>
              <a:t>r</a:t>
            </a:r>
            <a:r>
              <a:rPr sz="1550" spc="-140" dirty="0">
                <a:latin typeface="Trebuchet MS"/>
                <a:cs typeface="Trebuchet MS"/>
              </a:rPr>
              <a:t>e</a:t>
            </a:r>
            <a:r>
              <a:rPr sz="1550" spc="-140" dirty="0">
                <a:latin typeface="Verdana"/>
                <a:cs typeface="Verdana"/>
              </a:rPr>
              <a:t>su</a:t>
            </a:r>
            <a:r>
              <a:rPr sz="1550" spc="-140" dirty="0">
                <a:latin typeface="Trebuchet MS"/>
                <a:cs typeface="Trebuchet MS"/>
              </a:rPr>
              <a:t>l</a:t>
            </a:r>
            <a:r>
              <a:rPr sz="1550" spc="-140" dirty="0">
                <a:latin typeface="Verdana"/>
                <a:cs typeface="Verdana"/>
              </a:rPr>
              <a:t>t</a:t>
            </a:r>
            <a:r>
              <a:rPr sz="1300" spc="-140" dirty="0">
                <a:latin typeface="맑은 고딕"/>
                <a:cs typeface="맑은 고딕"/>
              </a:rPr>
              <a:t>에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550" spc="-145" dirty="0">
                <a:latin typeface="Verdana"/>
                <a:cs typeface="Verdana"/>
              </a:rPr>
              <a:t>Bo</a:t>
            </a:r>
            <a:r>
              <a:rPr sz="1550" spc="-145" dirty="0">
                <a:latin typeface="Arial"/>
                <a:cs typeface="Arial"/>
              </a:rPr>
              <a:t>a</a:t>
            </a:r>
            <a:r>
              <a:rPr sz="1550" spc="-145" dirty="0">
                <a:latin typeface="Verdana"/>
                <a:cs typeface="Verdana"/>
              </a:rPr>
              <a:t>r</a:t>
            </a:r>
            <a:r>
              <a:rPr sz="1550" spc="-145" dirty="0">
                <a:latin typeface="Trebuchet MS"/>
                <a:cs typeface="Trebuchet MS"/>
              </a:rPr>
              <a:t>d</a:t>
            </a:r>
            <a:r>
              <a:rPr sz="1550" spc="-175" dirty="0">
                <a:latin typeface="Trebuchet MS"/>
                <a:cs typeface="Trebuchet MS"/>
              </a:rPr>
              <a:t> </a:t>
            </a:r>
            <a:r>
              <a:rPr sz="1550" spc="-114" dirty="0">
                <a:latin typeface="Verdana"/>
                <a:cs typeface="Verdana"/>
              </a:rPr>
              <a:t>t</a:t>
            </a:r>
            <a:r>
              <a:rPr sz="1550" spc="-114" dirty="0">
                <a:latin typeface="Arial"/>
                <a:cs typeface="Arial"/>
              </a:rPr>
              <a:t>a</a:t>
            </a:r>
            <a:r>
              <a:rPr sz="1550" spc="-114" dirty="0">
                <a:latin typeface="Trebuchet MS"/>
                <a:cs typeface="Trebuchet MS"/>
              </a:rPr>
              <a:t>ble</a:t>
            </a:r>
            <a:r>
              <a:rPr sz="1300" spc="-114" dirty="0">
                <a:latin typeface="맑은 고딕"/>
                <a:cs typeface="맑은 고딕"/>
              </a:rPr>
              <a:t>에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대한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정보</a:t>
            </a:r>
            <a:r>
              <a:rPr sz="1300" spc="-165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저장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300" spc="-100" dirty="0">
                <a:latin typeface="맑은 고딕"/>
                <a:cs typeface="맑은 고딕"/>
              </a:rPr>
              <a:t>후</a:t>
            </a:r>
            <a:r>
              <a:rPr sz="1300" spc="-160" dirty="0">
                <a:latin typeface="맑은 고딕"/>
                <a:cs typeface="맑은 고딕"/>
              </a:rPr>
              <a:t> </a:t>
            </a:r>
            <a:r>
              <a:rPr sz="1550" spc="-130" dirty="0">
                <a:latin typeface="Verdana"/>
                <a:cs typeface="Verdana"/>
              </a:rPr>
              <a:t>posts</a:t>
            </a:r>
            <a:r>
              <a:rPr sz="1300" spc="-130" dirty="0">
                <a:latin typeface="맑은 고딕"/>
                <a:cs typeface="맑은 고딕"/>
              </a:rPr>
              <a:t>로  </a:t>
            </a:r>
            <a:r>
              <a:rPr sz="1550" spc="-80" dirty="0">
                <a:latin typeface="Verdana"/>
                <a:cs typeface="Verdana"/>
              </a:rPr>
              <a:t>s</a:t>
            </a:r>
            <a:r>
              <a:rPr sz="1550" spc="-80" dirty="0">
                <a:latin typeface="Trebuchet MS"/>
                <a:cs typeface="Trebuchet MS"/>
              </a:rPr>
              <a:t>end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539" y="7847702"/>
            <a:ext cx="210121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 indent="-97155">
              <a:lnSpc>
                <a:spcPct val="120800"/>
              </a:lnSpc>
              <a:spcBef>
                <a:spcPts val="100"/>
              </a:spcBef>
            </a:pPr>
            <a:r>
              <a:rPr sz="600" spc="15" dirty="0">
                <a:latin typeface="Courier New"/>
                <a:cs typeface="Courier New"/>
              </a:rPr>
              <a:t>router.get('/', async (req, res, next)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0" dirty="0">
                <a:latin typeface="Courier New"/>
                <a:cs typeface="Courier New"/>
              </a:rPr>
              <a:t>try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logger.method('"/board"</a:t>
            </a:r>
            <a:r>
              <a:rPr sz="600" spc="15" dirty="0">
                <a:latin typeface="맑은 고딕"/>
                <a:cs typeface="맑은 고딕"/>
              </a:rPr>
              <a:t>에</a:t>
            </a:r>
            <a:r>
              <a:rPr sz="600" spc="150" dirty="0">
                <a:latin typeface="맑은 고딕"/>
                <a:cs typeface="맑은 고딕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get</a:t>
            </a:r>
            <a:r>
              <a:rPr sz="600" spc="-10" dirty="0">
                <a:latin typeface="맑은 고딕"/>
                <a:cs typeface="맑은 고딕"/>
              </a:rPr>
              <a:t>실행</a:t>
            </a:r>
            <a:r>
              <a:rPr sz="600" spc="-10" dirty="0">
                <a:latin typeface="Courier New"/>
                <a:cs typeface="Courier New"/>
              </a:rPr>
              <a:t>')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//Board </a:t>
            </a:r>
            <a:r>
              <a:rPr sz="600" spc="-20" dirty="0">
                <a:latin typeface="Courier New"/>
                <a:cs typeface="Courier New"/>
              </a:rPr>
              <a:t>DB</a:t>
            </a:r>
            <a:r>
              <a:rPr sz="600" spc="-20" dirty="0">
                <a:latin typeface="맑은 고딕"/>
                <a:cs typeface="맑은 고딕"/>
              </a:rPr>
              <a:t>에서 </a:t>
            </a:r>
            <a:r>
              <a:rPr sz="600" spc="5" dirty="0">
                <a:latin typeface="Courier New"/>
                <a:cs typeface="Courier New"/>
              </a:rPr>
              <a:t>data</a:t>
            </a:r>
            <a:r>
              <a:rPr sz="600" spc="5" dirty="0">
                <a:latin typeface="맑은 고딕"/>
                <a:cs typeface="맑은 고딕"/>
              </a:rPr>
              <a:t>를</a:t>
            </a:r>
            <a:r>
              <a:rPr sz="600" spc="155" dirty="0">
                <a:latin typeface="맑은 고딕"/>
                <a:cs typeface="맑은 고딕"/>
              </a:rPr>
              <a:t> </a:t>
            </a:r>
            <a:r>
              <a:rPr sz="600" spc="-60" dirty="0">
                <a:latin typeface="맑은 고딕"/>
                <a:cs typeface="맑은 고딕"/>
              </a:rPr>
              <a:t>가져온다</a:t>
            </a:r>
            <a:endParaRPr sz="600">
              <a:latin typeface="맑은 고딕"/>
              <a:cs typeface="맑은 고딕"/>
            </a:endParaRPr>
          </a:p>
          <a:p>
            <a:pPr marL="302260" marR="246379" indent="-97155">
              <a:lnSpc>
                <a:spcPct val="120800"/>
              </a:lnSpc>
            </a:pPr>
            <a:r>
              <a:rPr sz="600" spc="10" dirty="0">
                <a:latin typeface="Courier New"/>
                <a:cs typeface="Courier New"/>
              </a:rPr>
              <a:t>let </a:t>
            </a:r>
            <a:r>
              <a:rPr sz="600" spc="15" dirty="0">
                <a:latin typeface="Courier New"/>
                <a:cs typeface="Courier New"/>
              </a:rPr>
              <a:t>result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await Board.findAll({  include: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[{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//include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table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model: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Board_post,</a:t>
            </a:r>
            <a:endParaRPr sz="600">
              <a:latin typeface="Courier New"/>
              <a:cs typeface="Courier New"/>
            </a:endParaRPr>
          </a:p>
          <a:p>
            <a:pPr marR="1296670" algn="ctr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model: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User,</a:t>
            </a:r>
            <a:endParaRPr sz="600">
              <a:latin typeface="Courier New"/>
              <a:cs typeface="Courier New"/>
            </a:endParaRPr>
          </a:p>
          <a:p>
            <a:pPr marR="1296670" algn="ctr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9"/>
            <a:ext cx="5943600" cy="2016125"/>
          </a:xfrm>
          <a:custGeom>
            <a:avLst/>
            <a:gdLst/>
            <a:ahLst/>
            <a:cxnLst/>
            <a:rect l="l" t="t" r="r" b="b"/>
            <a:pathLst>
              <a:path w="5943600" h="2016125">
                <a:moveTo>
                  <a:pt x="5925635" y="2015711"/>
                </a:moveTo>
                <a:lnTo>
                  <a:pt x="17963" y="2015711"/>
                </a:lnTo>
                <a:lnTo>
                  <a:pt x="15321" y="2015185"/>
                </a:lnTo>
                <a:lnTo>
                  <a:pt x="0" y="1997749"/>
                </a:lnTo>
                <a:lnTo>
                  <a:pt x="0" y="0"/>
                </a:lnTo>
                <a:lnTo>
                  <a:pt x="5943599" y="0"/>
                </a:lnTo>
                <a:lnTo>
                  <a:pt x="5943598" y="1997749"/>
                </a:lnTo>
                <a:lnTo>
                  <a:pt x="5925635" y="2015711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511887"/>
            <a:ext cx="5943600" cy="725170"/>
          </a:xfrm>
          <a:custGeom>
            <a:avLst/>
            <a:gdLst/>
            <a:ahLst/>
            <a:cxnLst/>
            <a:rect l="l" t="t" r="r" b="b"/>
            <a:pathLst>
              <a:path w="5943600" h="725170">
                <a:moveTo>
                  <a:pt x="5925635" y="724825"/>
                </a:moveTo>
                <a:lnTo>
                  <a:pt x="17963" y="724825"/>
                </a:lnTo>
                <a:lnTo>
                  <a:pt x="15321" y="724299"/>
                </a:lnTo>
                <a:lnTo>
                  <a:pt x="0" y="706863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9"/>
                </a:lnTo>
                <a:lnTo>
                  <a:pt x="5943598" y="706863"/>
                </a:lnTo>
                <a:lnTo>
                  <a:pt x="5925635" y="724825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8666619"/>
            <a:ext cx="5943600" cy="476884"/>
          </a:xfrm>
          <a:custGeom>
            <a:avLst/>
            <a:gdLst/>
            <a:ahLst/>
            <a:cxnLst/>
            <a:rect l="l" t="t" r="r" b="b"/>
            <a:pathLst>
              <a:path w="5943600" h="476884">
                <a:moveTo>
                  <a:pt x="5943599" y="476316"/>
                </a:moveTo>
                <a:lnTo>
                  <a:pt x="0" y="476316"/>
                </a:lnTo>
                <a:lnTo>
                  <a:pt x="0" y="17962"/>
                </a:lnTo>
                <a:lnTo>
                  <a:pt x="17963" y="0"/>
                </a:lnTo>
                <a:lnTo>
                  <a:pt x="5925635" y="0"/>
                </a:lnTo>
                <a:lnTo>
                  <a:pt x="5943599" y="476316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539" y="882439"/>
            <a:ext cx="264604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1371600">
              <a:lnSpc>
                <a:spcPct val="120800"/>
              </a:lnSpc>
              <a:spcBef>
                <a:spcPts val="100"/>
              </a:spcBef>
            </a:pPr>
            <a:r>
              <a:rPr sz="600" spc="15" dirty="0">
                <a:latin typeface="Courier New"/>
                <a:cs typeface="Courier New"/>
              </a:rPr>
              <a:t>model:</a:t>
            </a:r>
            <a:r>
              <a:rPr sz="600" spc="-1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Board_file,  include: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[File]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}],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logging: (str) </a:t>
            </a:r>
            <a:r>
              <a:rPr sz="600" spc="10" dirty="0">
                <a:latin typeface="Courier New"/>
                <a:cs typeface="Courier New"/>
              </a:rPr>
              <a:t>=&gt;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398780" marR="1226820">
              <a:lnSpc>
                <a:spcPct val="120800"/>
              </a:lnSpc>
            </a:pPr>
            <a:r>
              <a:rPr sz="600" spc="10" dirty="0">
                <a:latin typeface="Courier New"/>
                <a:cs typeface="Courier New"/>
              </a:rPr>
              <a:t>str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str.substr(21);  logger.query(str)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205740" marR="68834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logger.method('"/board"</a:t>
            </a:r>
            <a:r>
              <a:rPr sz="600" spc="15" dirty="0">
                <a:latin typeface="맑은 고딕"/>
                <a:cs typeface="맑은 고딕"/>
              </a:rPr>
              <a:t>에 </a:t>
            </a:r>
            <a:r>
              <a:rPr sz="600" spc="-20" dirty="0">
                <a:latin typeface="Courier New"/>
                <a:cs typeface="Courier New"/>
              </a:rPr>
              <a:t>get</a:t>
            </a:r>
            <a:r>
              <a:rPr sz="600" spc="-20" dirty="0">
                <a:latin typeface="맑은 고딕"/>
                <a:cs typeface="맑은 고딕"/>
              </a:rPr>
              <a:t>실행완료</a:t>
            </a:r>
            <a:r>
              <a:rPr sz="600" spc="-20" dirty="0">
                <a:latin typeface="Courier New"/>
                <a:cs typeface="Courier New"/>
              </a:rPr>
              <a:t>')  </a:t>
            </a:r>
            <a:r>
              <a:rPr sz="600" spc="15" dirty="0">
                <a:latin typeface="Courier New"/>
                <a:cs typeface="Courier New"/>
              </a:rPr>
              <a:t>await res.send({ posts: result</a:t>
            </a:r>
            <a:r>
              <a:rPr sz="600" spc="8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catch </a:t>
            </a:r>
            <a:r>
              <a:rPr sz="600" spc="10" dirty="0">
                <a:latin typeface="Courier New"/>
                <a:cs typeface="Courier New"/>
              </a:rPr>
              <a:t>(e)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205740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logger.error('"/board"</a:t>
            </a:r>
            <a:r>
              <a:rPr sz="600" spc="15" dirty="0">
                <a:latin typeface="맑은 고딕"/>
                <a:cs typeface="맑은 고딕"/>
              </a:rPr>
              <a:t>에 </a:t>
            </a:r>
            <a:r>
              <a:rPr sz="600" spc="-10" dirty="0">
                <a:latin typeface="Courier New"/>
                <a:cs typeface="Courier New"/>
              </a:rPr>
              <a:t>get</a:t>
            </a:r>
            <a:r>
              <a:rPr sz="600" spc="-10" dirty="0">
                <a:latin typeface="맑은 고딕"/>
                <a:cs typeface="맑은 고딕"/>
              </a:rPr>
              <a:t>에서 </a:t>
            </a:r>
            <a:r>
              <a:rPr sz="600" spc="15" dirty="0">
                <a:latin typeface="Courier New"/>
                <a:cs typeface="Courier New"/>
              </a:rPr>
              <a:t>ERROR' </a:t>
            </a:r>
            <a:r>
              <a:rPr sz="600" dirty="0">
                <a:latin typeface="Courier New"/>
                <a:cs typeface="Courier New"/>
              </a:rPr>
              <a:t>+ ' : ' + </a:t>
            </a:r>
            <a:r>
              <a:rPr sz="600" spc="10" dirty="0">
                <a:latin typeface="Courier New"/>
                <a:cs typeface="Courier New"/>
              </a:rPr>
              <a:t>e)  </a:t>
            </a:r>
            <a:r>
              <a:rPr sz="600" spc="15" dirty="0">
                <a:latin typeface="Courier New"/>
                <a:cs typeface="Courier New"/>
              </a:rPr>
              <a:t>res.send({ success: false, msg: e.message</a:t>
            </a:r>
            <a:r>
              <a:rPr sz="600" spc="13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R="2470150" algn="ctr">
              <a:lnSpc>
                <a:spcPct val="100000"/>
              </a:lnSpc>
              <a:spcBef>
                <a:spcPts val="150"/>
              </a:spcBef>
            </a:pPr>
            <a:r>
              <a:rPr sz="600" spc="20" dirty="0">
                <a:latin typeface="Courier New"/>
                <a:cs typeface="Courier New"/>
              </a:rPr>
              <a:t>})</a:t>
            </a:r>
            <a:r>
              <a:rPr sz="600" dirty="0"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3039161"/>
            <a:ext cx="459740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Tahoma"/>
                <a:cs typeface="Tahoma"/>
              </a:rPr>
              <a:t>2-4</a:t>
            </a:r>
            <a:r>
              <a:rPr sz="1550" spc="-350" dirty="0">
                <a:latin typeface="Tahoma"/>
                <a:cs typeface="Tahoma"/>
              </a:rPr>
              <a:t> </a:t>
            </a:r>
            <a:r>
              <a:rPr sz="1550" spc="-140" dirty="0">
                <a:latin typeface="Verdana"/>
                <a:cs typeface="Verdana"/>
              </a:rPr>
              <a:t>Bo</a:t>
            </a:r>
            <a:r>
              <a:rPr sz="1550" spc="-140" dirty="0">
                <a:latin typeface="Arial"/>
                <a:cs typeface="Arial"/>
              </a:rPr>
              <a:t>a</a:t>
            </a:r>
            <a:r>
              <a:rPr sz="1550" spc="-140" dirty="0">
                <a:latin typeface="Verdana"/>
                <a:cs typeface="Verdana"/>
              </a:rPr>
              <a:t>r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40" dirty="0">
                <a:latin typeface="Verdana"/>
                <a:cs typeface="Verdana"/>
              </a:rPr>
              <a:t>vu</a:t>
            </a:r>
            <a:r>
              <a:rPr sz="1550" spc="-140" dirty="0">
                <a:latin typeface="Trebuchet MS"/>
                <a:cs typeface="Trebuchet MS"/>
              </a:rPr>
              <a:t>e </a:t>
            </a:r>
            <a:r>
              <a:rPr sz="1550" spc="-95" dirty="0">
                <a:latin typeface="Verdana"/>
                <a:cs typeface="Verdana"/>
              </a:rPr>
              <a:t>v</a:t>
            </a:r>
            <a:r>
              <a:rPr sz="1550" spc="-95" dirty="0">
                <a:latin typeface="Tahoma"/>
                <a:cs typeface="Tahoma"/>
              </a:rPr>
              <a:t>-</a:t>
            </a:r>
            <a:r>
              <a:rPr sz="1550" spc="-95" dirty="0">
                <a:latin typeface="Trebuchet MS"/>
                <a:cs typeface="Trebuchet MS"/>
              </a:rPr>
              <a:t>d</a:t>
            </a:r>
            <a:r>
              <a:rPr sz="1550" spc="-95" dirty="0">
                <a:latin typeface="Arial"/>
                <a:cs typeface="Arial"/>
              </a:rPr>
              <a:t>a</a:t>
            </a:r>
            <a:r>
              <a:rPr sz="1550" spc="-95" dirty="0">
                <a:latin typeface="Verdana"/>
                <a:cs typeface="Verdana"/>
              </a:rPr>
              <a:t>t</a:t>
            </a:r>
            <a:r>
              <a:rPr sz="1550" spc="-95" dirty="0">
                <a:latin typeface="Arial"/>
                <a:cs typeface="Arial"/>
              </a:rPr>
              <a:t>a</a:t>
            </a:r>
            <a:r>
              <a:rPr sz="1550" spc="-95" dirty="0">
                <a:latin typeface="Tahoma"/>
                <a:cs typeface="Tahoma"/>
              </a:rPr>
              <a:t>-</a:t>
            </a:r>
            <a:r>
              <a:rPr sz="1550" spc="-95" dirty="0">
                <a:latin typeface="Verdana"/>
                <a:cs typeface="Verdana"/>
              </a:rPr>
              <a:t>t</a:t>
            </a:r>
            <a:r>
              <a:rPr sz="1550" spc="-95" dirty="0">
                <a:latin typeface="Arial"/>
                <a:cs typeface="Arial"/>
              </a:rPr>
              <a:t>a</a:t>
            </a:r>
            <a:r>
              <a:rPr sz="1550" spc="-95" dirty="0">
                <a:latin typeface="Trebuchet MS"/>
                <a:cs typeface="Trebuchet MS"/>
              </a:rPr>
              <a:t>ble </a:t>
            </a:r>
            <a:r>
              <a:rPr sz="1550" spc="-125" dirty="0">
                <a:latin typeface="Trebuchet MS"/>
                <a:cs typeface="Trebuchet MS"/>
              </a:rPr>
              <a:t>i</a:t>
            </a:r>
            <a:r>
              <a:rPr sz="1550" spc="-125" dirty="0">
                <a:latin typeface="Verdana"/>
                <a:cs typeface="Verdana"/>
              </a:rPr>
              <a:t>t</a:t>
            </a:r>
            <a:r>
              <a:rPr sz="1550" spc="-125" dirty="0">
                <a:latin typeface="Trebuchet MS"/>
                <a:cs typeface="Trebuchet MS"/>
              </a:rPr>
              <a:t>em</a:t>
            </a:r>
            <a:r>
              <a:rPr sz="1550" spc="-125" dirty="0">
                <a:latin typeface="Tahoma"/>
                <a:cs typeface="Tahoma"/>
              </a:rPr>
              <a:t>.</a:t>
            </a:r>
            <a:r>
              <a:rPr sz="1550" spc="-125" dirty="0">
                <a:latin typeface="Verdana"/>
                <a:cs typeface="Verdana"/>
              </a:rPr>
              <a:t>posts</a:t>
            </a:r>
            <a:r>
              <a:rPr sz="1300" spc="-125" dirty="0">
                <a:latin typeface="맑은 고딕"/>
                <a:cs typeface="맑은 고딕"/>
              </a:rPr>
              <a:t>에 </a:t>
            </a:r>
            <a:r>
              <a:rPr sz="1550" spc="-245" dirty="0">
                <a:latin typeface="Verdana"/>
                <a:cs typeface="Verdana"/>
              </a:rPr>
              <a:t>DB </a:t>
            </a:r>
            <a:r>
              <a:rPr sz="1550" spc="-110" dirty="0">
                <a:latin typeface="Trebuchet MS"/>
                <a:cs typeface="Trebuchet MS"/>
              </a:rPr>
              <a:t>d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10" dirty="0">
                <a:latin typeface="Verdana"/>
                <a:cs typeface="Verdana"/>
              </a:rPr>
              <a:t>t</a:t>
            </a:r>
            <a:r>
              <a:rPr sz="1550" spc="-110" dirty="0">
                <a:latin typeface="Arial"/>
                <a:cs typeface="Arial"/>
              </a:rPr>
              <a:t>a </a:t>
            </a:r>
            <a:r>
              <a:rPr sz="1550" spc="-100" dirty="0">
                <a:latin typeface="Trebuchet MS"/>
                <a:cs typeface="Trebuchet MS"/>
              </a:rPr>
              <a:t>m</a:t>
            </a:r>
            <a:r>
              <a:rPr sz="1550" spc="-100" dirty="0">
                <a:latin typeface="Arial"/>
                <a:cs typeface="Arial"/>
              </a:rPr>
              <a:t>a</a:t>
            </a:r>
            <a:r>
              <a:rPr sz="1550" spc="-100" dirty="0">
                <a:latin typeface="Verdana"/>
                <a:cs typeface="Verdana"/>
              </a:rPr>
              <a:t>pp</a:t>
            </a:r>
            <a:r>
              <a:rPr sz="1550" spc="-100" dirty="0">
                <a:latin typeface="Trebuchet MS"/>
                <a:cs typeface="Trebuchet MS"/>
              </a:rPr>
              <a:t>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2898" y="3680795"/>
            <a:ext cx="3306601" cy="102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2898" y="4869896"/>
            <a:ext cx="3306601" cy="476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5539" y="5617990"/>
            <a:ext cx="1424305" cy="46735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909955" algn="ctr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mounted</a:t>
            </a:r>
            <a:r>
              <a:rPr sz="600" spc="-3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()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this.posts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r.data.posts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932372"/>
            <a:ext cx="5151755" cy="82676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900" spc="-65" dirty="0">
                <a:latin typeface="Tahoma"/>
                <a:cs typeface="Tahoma"/>
              </a:rPr>
              <a:t>3.</a:t>
            </a:r>
            <a:r>
              <a:rPr sz="1900" spc="-240" dirty="0">
                <a:latin typeface="Tahoma"/>
                <a:cs typeface="Tahoma"/>
              </a:rPr>
              <a:t> </a:t>
            </a:r>
            <a:r>
              <a:rPr sz="1900" spc="-155" dirty="0">
                <a:latin typeface="Arial"/>
                <a:cs typeface="Arial"/>
              </a:rPr>
              <a:t>W</a:t>
            </a:r>
            <a:r>
              <a:rPr sz="1900" spc="-155" dirty="0">
                <a:latin typeface="Verdana"/>
                <a:cs typeface="Verdana"/>
              </a:rPr>
              <a:t>r</a:t>
            </a:r>
            <a:r>
              <a:rPr sz="1900" spc="-155" dirty="0">
                <a:latin typeface="Trebuchet MS"/>
                <a:cs typeface="Trebuchet MS"/>
              </a:rPr>
              <a:t>i</a:t>
            </a:r>
            <a:r>
              <a:rPr sz="1900" spc="-155" dirty="0">
                <a:latin typeface="Verdana"/>
                <a:cs typeface="Verdana"/>
              </a:rPr>
              <a:t>t</a:t>
            </a:r>
            <a:r>
              <a:rPr sz="1900" spc="-155" dirty="0">
                <a:latin typeface="Trebuchet MS"/>
                <a:cs typeface="Trebuchet MS"/>
              </a:rPr>
              <a:t>e</a:t>
            </a:r>
            <a:r>
              <a:rPr sz="1900" spc="-155" dirty="0">
                <a:latin typeface="Arial"/>
                <a:cs typeface="Arial"/>
              </a:rPr>
              <a:t>P</a:t>
            </a:r>
            <a:r>
              <a:rPr sz="1900" spc="-155" dirty="0">
                <a:latin typeface="Verdana"/>
                <a:cs typeface="Verdana"/>
              </a:rPr>
              <a:t>ost</a:t>
            </a:r>
            <a:r>
              <a:rPr sz="1900" spc="-155" dirty="0">
                <a:latin typeface="Arial"/>
                <a:cs typeface="Arial"/>
              </a:rPr>
              <a:t>M</a:t>
            </a:r>
            <a:r>
              <a:rPr sz="1900" spc="-155" dirty="0">
                <a:latin typeface="Verdana"/>
                <a:cs typeface="Verdana"/>
              </a:rPr>
              <a:t>o</a:t>
            </a:r>
            <a:r>
              <a:rPr sz="1900" spc="-155" dirty="0">
                <a:latin typeface="Trebuchet MS"/>
                <a:cs typeface="Trebuchet MS"/>
              </a:rPr>
              <a:t>d</a:t>
            </a:r>
            <a:r>
              <a:rPr sz="1900" spc="-155" dirty="0">
                <a:latin typeface="Arial"/>
                <a:cs typeface="Arial"/>
              </a:rPr>
              <a:t>a</a:t>
            </a:r>
            <a:r>
              <a:rPr sz="1900" spc="-155" dirty="0">
                <a:latin typeface="Trebuchet MS"/>
                <a:cs typeface="Trebuchet MS"/>
              </a:rPr>
              <a:t>l</a:t>
            </a:r>
            <a:r>
              <a:rPr sz="1900" spc="-155" dirty="0">
                <a:latin typeface="Tahoma"/>
                <a:cs typeface="Tahoma"/>
              </a:rPr>
              <a:t>.</a:t>
            </a:r>
            <a:r>
              <a:rPr sz="1900" spc="-155" dirty="0">
                <a:latin typeface="Verdana"/>
                <a:cs typeface="Verdana"/>
              </a:rPr>
              <a:t>vu</a:t>
            </a:r>
            <a:r>
              <a:rPr sz="1900" spc="-155" dirty="0">
                <a:latin typeface="Trebuchet MS"/>
                <a:cs typeface="Trebuchet MS"/>
              </a:rPr>
              <a:t>e</a:t>
            </a:r>
            <a:r>
              <a:rPr sz="1900" spc="-22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ahoma"/>
                <a:cs typeface="Tahoma"/>
              </a:rPr>
              <a:t>(</a:t>
            </a:r>
            <a:r>
              <a:rPr sz="1600" spc="-100" dirty="0">
                <a:latin typeface="맑은 고딕"/>
                <a:cs typeface="맑은 고딕"/>
              </a:rPr>
              <a:t>게시글</a:t>
            </a:r>
            <a:r>
              <a:rPr sz="1600" spc="-200" dirty="0">
                <a:latin typeface="맑은 고딕"/>
                <a:cs typeface="맑은 고딕"/>
              </a:rPr>
              <a:t> </a:t>
            </a:r>
            <a:r>
              <a:rPr sz="1600" spc="-100" dirty="0">
                <a:latin typeface="맑은 고딕"/>
                <a:cs typeface="맑은 고딕"/>
              </a:rPr>
              <a:t>추가</a:t>
            </a:r>
            <a:r>
              <a:rPr sz="1600" spc="-200" dirty="0">
                <a:latin typeface="맑은 고딕"/>
                <a:cs typeface="맑은 고딕"/>
              </a:rPr>
              <a:t> </a:t>
            </a:r>
            <a:r>
              <a:rPr sz="1900" spc="-135" dirty="0">
                <a:latin typeface="Trebuchet MS"/>
                <a:cs typeface="Trebuchet MS"/>
              </a:rPr>
              <a:t>m</a:t>
            </a:r>
            <a:r>
              <a:rPr sz="1900" spc="-135" dirty="0">
                <a:latin typeface="Verdana"/>
                <a:cs typeface="Verdana"/>
              </a:rPr>
              <a:t>o</a:t>
            </a:r>
            <a:r>
              <a:rPr sz="1900" spc="-135" dirty="0">
                <a:latin typeface="Trebuchet MS"/>
                <a:cs typeface="Trebuchet MS"/>
              </a:rPr>
              <a:t>d</a:t>
            </a:r>
            <a:r>
              <a:rPr sz="1900" spc="-135" dirty="0">
                <a:latin typeface="Arial"/>
                <a:cs typeface="Arial"/>
              </a:rPr>
              <a:t>a</a:t>
            </a:r>
            <a:r>
              <a:rPr sz="1900" spc="-135" dirty="0">
                <a:latin typeface="Trebuchet MS"/>
                <a:cs typeface="Trebuchet MS"/>
              </a:rPr>
              <a:t>l</a:t>
            </a:r>
            <a:r>
              <a:rPr sz="1900" spc="-220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c</a:t>
            </a:r>
            <a:r>
              <a:rPr sz="1900" spc="-114" dirty="0">
                <a:latin typeface="Verdana"/>
                <a:cs typeface="Verdana"/>
              </a:rPr>
              <a:t>o</a:t>
            </a:r>
            <a:r>
              <a:rPr sz="1900" spc="-114" dirty="0">
                <a:latin typeface="Trebuchet MS"/>
                <a:cs typeface="Trebuchet MS"/>
              </a:rPr>
              <a:t>m</a:t>
            </a:r>
            <a:r>
              <a:rPr sz="1900" spc="-114" dirty="0">
                <a:latin typeface="Verdana"/>
                <a:cs typeface="Verdana"/>
              </a:rPr>
              <a:t>p</a:t>
            </a:r>
            <a:r>
              <a:rPr sz="1900" spc="-114" dirty="0">
                <a:latin typeface="Trebuchet MS"/>
                <a:cs typeface="Trebuchet MS"/>
              </a:rPr>
              <a:t>nen</a:t>
            </a:r>
            <a:r>
              <a:rPr sz="1900" spc="-114" dirty="0">
                <a:latin typeface="Verdana"/>
                <a:cs typeface="Verdana"/>
              </a:rPr>
              <a:t>t</a:t>
            </a:r>
            <a:r>
              <a:rPr sz="1900" spc="-114" dirty="0"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550" spc="-65" dirty="0">
                <a:latin typeface="Tahoma"/>
                <a:cs typeface="Tahoma"/>
              </a:rPr>
              <a:t>3-1</a:t>
            </a:r>
            <a:r>
              <a:rPr sz="1550" spc="-370" dirty="0">
                <a:latin typeface="Tahoma"/>
                <a:cs typeface="Tahoma"/>
              </a:rPr>
              <a:t> </a:t>
            </a:r>
            <a:r>
              <a:rPr sz="1550" spc="-140" dirty="0">
                <a:latin typeface="Verdana"/>
                <a:cs typeface="Verdana"/>
              </a:rPr>
              <a:t>Bo</a:t>
            </a:r>
            <a:r>
              <a:rPr sz="1550" spc="-140" dirty="0">
                <a:latin typeface="Arial"/>
                <a:cs typeface="Arial"/>
              </a:rPr>
              <a:t>a</a:t>
            </a:r>
            <a:r>
              <a:rPr sz="1550" spc="-140" dirty="0">
                <a:latin typeface="Verdana"/>
                <a:cs typeface="Verdana"/>
              </a:rPr>
              <a:t>r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40" dirty="0">
                <a:latin typeface="Verdana"/>
                <a:cs typeface="Verdana"/>
              </a:rPr>
              <a:t>vu</a:t>
            </a:r>
            <a:r>
              <a:rPr sz="1550" spc="-140" dirty="0">
                <a:latin typeface="Trebuchet MS"/>
                <a:cs typeface="Trebuchet MS"/>
              </a:rPr>
              <a:t>e </a:t>
            </a:r>
            <a:r>
              <a:rPr sz="1300" spc="-114" dirty="0">
                <a:latin typeface="맑은 고딕"/>
                <a:cs typeface="맑은 고딕"/>
              </a:rPr>
              <a:t>게시글 </a:t>
            </a:r>
            <a:r>
              <a:rPr sz="1300" spc="-110" dirty="0">
                <a:latin typeface="맑은 고딕"/>
                <a:cs typeface="맑은 고딕"/>
              </a:rPr>
              <a:t>추가 버튼 </a:t>
            </a:r>
            <a:r>
              <a:rPr sz="1550" spc="-75" dirty="0">
                <a:latin typeface="Trebuchet MS"/>
                <a:cs typeface="Trebuchet MS"/>
              </a:rPr>
              <a:t>click </a:t>
            </a:r>
            <a:r>
              <a:rPr sz="1550" spc="-160" dirty="0">
                <a:latin typeface="Calibri"/>
                <a:cs typeface="Calibri"/>
              </a:rPr>
              <a:t>→ </a:t>
            </a:r>
            <a:r>
              <a:rPr sz="1550" spc="-140" dirty="0">
                <a:latin typeface="Arial"/>
                <a:cs typeface="Arial"/>
              </a:rPr>
              <a:t>W</a:t>
            </a:r>
            <a:r>
              <a:rPr sz="1550" spc="-140" dirty="0">
                <a:latin typeface="Verdana"/>
                <a:cs typeface="Verdana"/>
              </a:rPr>
              <a:t>r</a:t>
            </a:r>
            <a:r>
              <a:rPr sz="1550" spc="-140" dirty="0">
                <a:latin typeface="Trebuchet MS"/>
                <a:cs typeface="Trebuchet MS"/>
              </a:rPr>
              <a:t>i</a:t>
            </a:r>
            <a:r>
              <a:rPr sz="1550" spc="-140" dirty="0">
                <a:latin typeface="Verdana"/>
                <a:cs typeface="Verdana"/>
              </a:rPr>
              <a:t>t</a:t>
            </a:r>
            <a:r>
              <a:rPr sz="1550" spc="-140" dirty="0">
                <a:latin typeface="Trebuchet MS"/>
                <a:cs typeface="Trebuchet MS"/>
              </a:rPr>
              <a:t>e</a:t>
            </a:r>
            <a:r>
              <a:rPr sz="1550" spc="-140" dirty="0">
                <a:latin typeface="Arial"/>
                <a:cs typeface="Arial"/>
              </a:rPr>
              <a:t>P</a:t>
            </a:r>
            <a:r>
              <a:rPr sz="1550" spc="-140" dirty="0">
                <a:latin typeface="Verdana"/>
                <a:cs typeface="Verdana"/>
              </a:rPr>
              <a:t>ost</a:t>
            </a:r>
            <a:r>
              <a:rPr sz="1550" spc="-140" dirty="0">
                <a:latin typeface="Arial"/>
                <a:cs typeface="Arial"/>
              </a:rPr>
              <a:t>M</a:t>
            </a:r>
            <a:r>
              <a:rPr sz="1550" spc="-140" dirty="0">
                <a:latin typeface="Verdana"/>
                <a:cs typeface="Verdana"/>
              </a:rPr>
              <a:t>o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40" dirty="0">
                <a:latin typeface="Arial"/>
                <a:cs typeface="Arial"/>
              </a:rPr>
              <a:t>a</a:t>
            </a:r>
            <a:r>
              <a:rPr sz="1550" spc="-140" dirty="0">
                <a:latin typeface="Trebuchet MS"/>
                <a:cs typeface="Trebuchet MS"/>
              </a:rPr>
              <a:t>l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40" dirty="0">
                <a:latin typeface="Verdana"/>
                <a:cs typeface="Verdana"/>
              </a:rPr>
              <a:t>vu</a:t>
            </a:r>
            <a:r>
              <a:rPr sz="1550" spc="-140" dirty="0">
                <a:latin typeface="Trebuchet MS"/>
                <a:cs typeface="Trebuchet MS"/>
              </a:rPr>
              <a:t>e </a:t>
            </a:r>
            <a:r>
              <a:rPr sz="1550" spc="-120" dirty="0">
                <a:latin typeface="Verdana"/>
                <a:cs typeface="Verdana"/>
              </a:rPr>
              <a:t>op</a:t>
            </a:r>
            <a:r>
              <a:rPr sz="1550" spc="-120" dirty="0">
                <a:latin typeface="Trebuchet MS"/>
                <a:cs typeface="Trebuchet MS"/>
              </a:rPr>
              <a:t>en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89269" y="7927985"/>
            <a:ext cx="800763" cy="310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1700" y="8385326"/>
            <a:ext cx="182245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90" dirty="0">
                <a:latin typeface="Tahoma"/>
                <a:cs typeface="Tahoma"/>
              </a:rPr>
              <a:t>/</a:t>
            </a:r>
            <a:r>
              <a:rPr sz="1000" spc="-90" dirty="0">
                <a:latin typeface="Arial"/>
                <a:cs typeface="Arial"/>
              </a:rPr>
              <a:t>B</a:t>
            </a:r>
            <a:r>
              <a:rPr sz="1000" spc="-90" dirty="0">
                <a:latin typeface="Verdana"/>
                <a:cs typeface="Verdana"/>
              </a:rPr>
              <a:t>oar</a:t>
            </a:r>
            <a:r>
              <a:rPr sz="1000" spc="-90" dirty="0">
                <a:latin typeface="Arial"/>
                <a:cs typeface="Arial"/>
              </a:rPr>
              <a:t>d</a:t>
            </a:r>
            <a:r>
              <a:rPr sz="1000" spc="-90" dirty="0">
                <a:latin typeface="Tahoma"/>
                <a:cs typeface="Tahoma"/>
              </a:rPr>
              <a:t>.</a:t>
            </a:r>
            <a:r>
              <a:rPr sz="1000" spc="-90" dirty="0">
                <a:latin typeface="Verdana"/>
                <a:cs typeface="Verdana"/>
              </a:rPr>
              <a:t>vu</a:t>
            </a:r>
            <a:r>
              <a:rPr sz="1000" spc="-90" dirty="0">
                <a:latin typeface="Arial"/>
                <a:cs typeface="Arial"/>
              </a:rPr>
              <a:t>e</a:t>
            </a:r>
            <a:r>
              <a:rPr sz="850" spc="-90" dirty="0">
                <a:latin typeface="맑은 고딕"/>
                <a:cs typeface="맑은 고딕"/>
              </a:rPr>
              <a:t>의 </a:t>
            </a:r>
            <a:r>
              <a:rPr sz="850" spc="-40" dirty="0">
                <a:latin typeface="맑은 고딕"/>
                <a:cs typeface="맑은 고딕"/>
              </a:rPr>
              <a:t>게시글 </a:t>
            </a:r>
            <a:r>
              <a:rPr sz="850" spc="-45" dirty="0">
                <a:latin typeface="맑은 고딕"/>
                <a:cs typeface="맑은 고딕"/>
              </a:rPr>
              <a:t>추가 버튼</a:t>
            </a:r>
            <a:r>
              <a:rPr sz="850" spc="-130" dirty="0">
                <a:latin typeface="맑은 고딕"/>
                <a:cs typeface="맑은 고딕"/>
              </a:rPr>
              <a:t> </a:t>
            </a:r>
            <a:r>
              <a:rPr sz="1000" spc="-40" dirty="0">
                <a:latin typeface="Arial"/>
                <a:cs typeface="Arial"/>
              </a:rPr>
              <a:t>c</a:t>
            </a:r>
            <a:r>
              <a:rPr sz="1000" spc="-40" dirty="0">
                <a:latin typeface="Verdana"/>
                <a:cs typeface="Verdana"/>
              </a:rPr>
              <a:t>o</a:t>
            </a:r>
            <a:r>
              <a:rPr sz="1000" spc="-40" dirty="0">
                <a:latin typeface="Arial"/>
                <a:cs typeface="Arial"/>
              </a:rPr>
              <a:t>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5539" y="8772723"/>
            <a:ext cx="1327785" cy="3568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&lt;v-card-title&gt;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&lt;v-row</a:t>
            </a:r>
            <a:r>
              <a:rPr sz="600" spc="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justify="end"&gt;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&lt;v-btn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7"/>
            <a:ext cx="5943600" cy="911225"/>
          </a:xfrm>
          <a:custGeom>
            <a:avLst/>
            <a:gdLst/>
            <a:ahLst/>
            <a:cxnLst/>
            <a:rect l="l" t="t" r="r" b="b"/>
            <a:pathLst>
              <a:path w="5943600" h="911225">
                <a:moveTo>
                  <a:pt x="5925635" y="911212"/>
                </a:moveTo>
                <a:lnTo>
                  <a:pt x="17963" y="911212"/>
                </a:lnTo>
                <a:lnTo>
                  <a:pt x="15321" y="910683"/>
                </a:lnTo>
                <a:lnTo>
                  <a:pt x="0" y="893250"/>
                </a:lnTo>
                <a:lnTo>
                  <a:pt x="0" y="0"/>
                </a:lnTo>
                <a:lnTo>
                  <a:pt x="5943599" y="0"/>
                </a:lnTo>
                <a:lnTo>
                  <a:pt x="5943598" y="893250"/>
                </a:lnTo>
                <a:lnTo>
                  <a:pt x="5925635" y="911212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184575"/>
            <a:ext cx="5943600" cy="828675"/>
          </a:xfrm>
          <a:custGeom>
            <a:avLst/>
            <a:gdLst/>
            <a:ahLst/>
            <a:cxnLst/>
            <a:rect l="l" t="t" r="r" b="b"/>
            <a:pathLst>
              <a:path w="5943600" h="828675">
                <a:moveTo>
                  <a:pt x="5925635" y="828372"/>
                </a:moveTo>
                <a:lnTo>
                  <a:pt x="17963" y="828372"/>
                </a:lnTo>
                <a:lnTo>
                  <a:pt x="15321" y="827846"/>
                </a:lnTo>
                <a:lnTo>
                  <a:pt x="0" y="810410"/>
                </a:lnTo>
                <a:lnTo>
                  <a:pt x="0" y="17962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62"/>
                </a:lnTo>
                <a:lnTo>
                  <a:pt x="5943598" y="810410"/>
                </a:lnTo>
                <a:lnTo>
                  <a:pt x="5925635" y="828372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371915"/>
            <a:ext cx="5943600" cy="718185"/>
          </a:xfrm>
          <a:custGeom>
            <a:avLst/>
            <a:gdLst/>
            <a:ahLst/>
            <a:cxnLst/>
            <a:rect l="l" t="t" r="r" b="b"/>
            <a:pathLst>
              <a:path w="5943600" h="718185">
                <a:moveTo>
                  <a:pt x="5925635" y="717922"/>
                </a:moveTo>
                <a:lnTo>
                  <a:pt x="17963" y="717922"/>
                </a:lnTo>
                <a:lnTo>
                  <a:pt x="15321" y="717396"/>
                </a:lnTo>
                <a:lnTo>
                  <a:pt x="0" y="699957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9"/>
                </a:lnTo>
                <a:lnTo>
                  <a:pt x="5943598" y="699957"/>
                </a:lnTo>
                <a:lnTo>
                  <a:pt x="5925635" y="717922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827" y="882441"/>
            <a:ext cx="1327785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>
              <a:lnSpc>
                <a:spcPct val="120800"/>
              </a:lnSpc>
              <a:spcBef>
                <a:spcPts val="100"/>
              </a:spcBef>
            </a:pPr>
            <a:r>
              <a:rPr sz="600" spc="15" dirty="0">
                <a:latin typeface="Courier New"/>
                <a:cs typeface="Courier New"/>
              </a:rPr>
              <a:t>@click="openAddModal"  color="purple darken-4"  dark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rounded&gt;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-55" dirty="0">
                <a:latin typeface="맑은 고딕"/>
                <a:cs typeface="맑은 고딕"/>
              </a:rPr>
              <a:t>게시글</a:t>
            </a:r>
            <a:r>
              <a:rPr sz="600" spc="-10" dirty="0">
                <a:latin typeface="맑은 고딕"/>
                <a:cs typeface="맑은 고딕"/>
              </a:rPr>
              <a:t> </a:t>
            </a:r>
            <a:r>
              <a:rPr sz="600" dirty="0">
                <a:latin typeface="맑은 고딕"/>
                <a:cs typeface="맑은 고딕"/>
              </a:rPr>
              <a:t>추가</a:t>
            </a:r>
            <a:r>
              <a:rPr sz="60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&lt;/v-row&gt;</a:t>
            </a:r>
            <a:endParaRPr sz="600">
              <a:latin typeface="Courier New"/>
              <a:cs typeface="Courier New"/>
            </a:endParaRPr>
          </a:p>
          <a:p>
            <a:pPr marR="57213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&lt;/v-card-title&gt;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903282"/>
            <a:ext cx="432498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75" dirty="0">
                <a:latin typeface="Arial"/>
                <a:cs typeface="Arial"/>
              </a:rPr>
              <a:t>b</a:t>
            </a:r>
            <a:r>
              <a:rPr sz="1000" spc="-75" dirty="0">
                <a:latin typeface="Verdana"/>
                <a:cs typeface="Verdana"/>
              </a:rPr>
              <a:t>utto</a:t>
            </a:r>
            <a:r>
              <a:rPr sz="1000" spc="-75" dirty="0">
                <a:latin typeface="Arial"/>
                <a:cs typeface="Arial"/>
              </a:rPr>
              <a:t>n </a:t>
            </a:r>
            <a:r>
              <a:rPr sz="1000" spc="-15" dirty="0">
                <a:latin typeface="Arial"/>
                <a:cs typeface="Arial"/>
              </a:rPr>
              <a:t>click </a:t>
            </a:r>
            <a:r>
              <a:rPr sz="1000" spc="-75" dirty="0">
                <a:latin typeface="Arial"/>
                <a:cs typeface="Arial"/>
              </a:rPr>
              <a:t>e</a:t>
            </a:r>
            <a:r>
              <a:rPr sz="1000" spc="-75" dirty="0">
                <a:latin typeface="Verdana"/>
                <a:cs typeface="Verdana"/>
              </a:rPr>
              <a:t>v</a:t>
            </a:r>
            <a:r>
              <a:rPr sz="1000" spc="-75" dirty="0">
                <a:latin typeface="Arial"/>
                <a:cs typeface="Arial"/>
              </a:rPr>
              <a:t>en</a:t>
            </a:r>
            <a:r>
              <a:rPr sz="1000" spc="-75" dirty="0">
                <a:latin typeface="Verdana"/>
                <a:cs typeface="Verdana"/>
              </a:rPr>
              <a:t>t</a:t>
            </a:r>
            <a:r>
              <a:rPr sz="1000" spc="-75" dirty="0">
                <a:latin typeface="Tahoma"/>
                <a:cs typeface="Tahoma"/>
              </a:rPr>
              <a:t>, </a:t>
            </a:r>
            <a:r>
              <a:rPr sz="1000" spc="-75" dirty="0">
                <a:latin typeface="Arial"/>
                <a:cs typeface="Arial"/>
              </a:rPr>
              <a:t>c</a:t>
            </a:r>
            <a:r>
              <a:rPr sz="1000" spc="-75" dirty="0">
                <a:latin typeface="Verdana"/>
                <a:cs typeface="Verdana"/>
              </a:rPr>
              <a:t>o</a:t>
            </a:r>
            <a:r>
              <a:rPr sz="1000" spc="-75" dirty="0">
                <a:latin typeface="Arial"/>
                <a:cs typeface="Arial"/>
              </a:rPr>
              <a:t>m</a:t>
            </a:r>
            <a:r>
              <a:rPr sz="1000" spc="-75" dirty="0">
                <a:latin typeface="Verdana"/>
                <a:cs typeface="Verdana"/>
              </a:rPr>
              <a:t>po</a:t>
            </a:r>
            <a:r>
              <a:rPr sz="1000" spc="-75" dirty="0">
                <a:latin typeface="Arial"/>
                <a:cs typeface="Arial"/>
              </a:rPr>
              <a:t>nen</a:t>
            </a:r>
            <a:r>
              <a:rPr sz="1000" spc="-75" dirty="0">
                <a:latin typeface="Verdana"/>
                <a:cs typeface="Verdana"/>
              </a:rPr>
              <a:t>ts</a:t>
            </a:r>
            <a:r>
              <a:rPr sz="1000" spc="-75" dirty="0">
                <a:latin typeface="Tahoma"/>
                <a:cs typeface="Tahoma"/>
              </a:rPr>
              <a:t>/</a:t>
            </a:r>
            <a:r>
              <a:rPr sz="1000" spc="-75" dirty="0">
                <a:latin typeface="Arial"/>
                <a:cs typeface="Arial"/>
              </a:rPr>
              <a:t>B</a:t>
            </a:r>
            <a:r>
              <a:rPr sz="1000" spc="-75" dirty="0">
                <a:latin typeface="Verdana"/>
                <a:cs typeface="Verdana"/>
              </a:rPr>
              <a:t>oar</a:t>
            </a:r>
            <a:r>
              <a:rPr sz="1000" spc="-75" dirty="0">
                <a:latin typeface="Arial"/>
                <a:cs typeface="Arial"/>
              </a:rPr>
              <a:t>dC</a:t>
            </a:r>
            <a:r>
              <a:rPr sz="1000" spc="-75" dirty="0">
                <a:latin typeface="Verdana"/>
                <a:cs typeface="Verdana"/>
              </a:rPr>
              <a:t>o</a:t>
            </a:r>
            <a:r>
              <a:rPr sz="1000" spc="-75" dirty="0">
                <a:latin typeface="Arial"/>
                <a:cs typeface="Arial"/>
              </a:rPr>
              <a:t>m</a:t>
            </a:r>
            <a:r>
              <a:rPr sz="1000" spc="-75" dirty="0">
                <a:latin typeface="Verdana"/>
                <a:cs typeface="Verdana"/>
              </a:rPr>
              <a:t>p</a:t>
            </a:r>
            <a:r>
              <a:rPr sz="1000" spc="-75" dirty="0">
                <a:latin typeface="Tahoma"/>
                <a:cs typeface="Tahoma"/>
              </a:rPr>
              <a:t>/</a:t>
            </a:r>
            <a:r>
              <a:rPr sz="1000" spc="-75" dirty="0">
                <a:latin typeface="Verdana"/>
                <a:cs typeface="Verdana"/>
              </a:rPr>
              <a:t>Wr</a:t>
            </a:r>
            <a:r>
              <a:rPr sz="1000" spc="-75" dirty="0">
                <a:latin typeface="Arial"/>
                <a:cs typeface="Arial"/>
              </a:rPr>
              <a:t>i</a:t>
            </a:r>
            <a:r>
              <a:rPr sz="1000" spc="-75" dirty="0">
                <a:latin typeface="Verdana"/>
                <a:cs typeface="Verdana"/>
              </a:rPr>
              <a:t>t</a:t>
            </a:r>
            <a:r>
              <a:rPr sz="1000" spc="-75" dirty="0">
                <a:latin typeface="Arial"/>
                <a:cs typeface="Arial"/>
              </a:rPr>
              <a:t>e</a:t>
            </a:r>
            <a:r>
              <a:rPr sz="1000" spc="-75" dirty="0">
                <a:latin typeface="Verdana"/>
                <a:cs typeface="Verdana"/>
              </a:rPr>
              <a:t>PostMo</a:t>
            </a:r>
            <a:r>
              <a:rPr sz="1000" spc="-75" dirty="0">
                <a:latin typeface="Arial"/>
                <a:cs typeface="Arial"/>
              </a:rPr>
              <a:t>d</a:t>
            </a:r>
            <a:r>
              <a:rPr sz="1000" spc="-75" dirty="0">
                <a:latin typeface="Verdana"/>
                <a:cs typeface="Verdana"/>
              </a:rPr>
              <a:t>a</a:t>
            </a:r>
            <a:r>
              <a:rPr sz="1000" spc="-75" dirty="0">
                <a:latin typeface="Arial"/>
                <a:cs typeface="Arial"/>
              </a:rPr>
              <a:t>l</a:t>
            </a:r>
            <a:r>
              <a:rPr sz="1000" spc="-75" dirty="0">
                <a:latin typeface="Tahoma"/>
                <a:cs typeface="Tahoma"/>
              </a:rPr>
              <a:t>.</a:t>
            </a:r>
            <a:r>
              <a:rPr sz="1000" spc="-75" dirty="0">
                <a:latin typeface="Verdana"/>
                <a:cs typeface="Verdana"/>
              </a:rPr>
              <a:t>vu</a:t>
            </a:r>
            <a:r>
              <a:rPr sz="1000" spc="-75" dirty="0">
                <a:latin typeface="Arial"/>
                <a:cs typeface="Arial"/>
              </a:rPr>
              <a:t>e</a:t>
            </a:r>
            <a:r>
              <a:rPr sz="850" spc="-75" dirty="0">
                <a:latin typeface="맑은 고딕"/>
                <a:cs typeface="맑은 고딕"/>
              </a:rPr>
              <a:t>로 </a:t>
            </a:r>
            <a:r>
              <a:rPr sz="1000" spc="-100" dirty="0">
                <a:latin typeface="Arial"/>
                <a:cs typeface="Arial"/>
              </a:rPr>
              <a:t>E</a:t>
            </a:r>
            <a:r>
              <a:rPr sz="1000" spc="-100" dirty="0">
                <a:latin typeface="Verdana"/>
                <a:cs typeface="Verdana"/>
              </a:rPr>
              <a:t>v</a:t>
            </a:r>
            <a:r>
              <a:rPr sz="1000" spc="-100" dirty="0">
                <a:latin typeface="Arial"/>
                <a:cs typeface="Arial"/>
              </a:rPr>
              <a:t>en</a:t>
            </a:r>
            <a:r>
              <a:rPr sz="1000" spc="-100" dirty="0">
                <a:latin typeface="Verdana"/>
                <a:cs typeface="Verdana"/>
              </a:rPr>
              <a:t>t</a:t>
            </a:r>
            <a:r>
              <a:rPr sz="1000" spc="-100" dirty="0">
                <a:latin typeface="Arial"/>
                <a:cs typeface="Arial"/>
              </a:rPr>
              <a:t>B</a:t>
            </a:r>
            <a:r>
              <a:rPr sz="1000" spc="-100" dirty="0">
                <a:latin typeface="Verdana"/>
                <a:cs typeface="Verdana"/>
              </a:rPr>
              <a:t>us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60" dirty="0">
                <a:latin typeface="Arial"/>
                <a:cs typeface="Arial"/>
              </a:rPr>
              <a:t>emi</a:t>
            </a:r>
            <a:r>
              <a:rPr sz="1000" spc="-60" dirty="0"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539" y="2290680"/>
            <a:ext cx="2197735" cy="5778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1779905" algn="ctr">
              <a:lnSpc>
                <a:spcPct val="100000"/>
              </a:lnSpc>
              <a:spcBef>
                <a:spcPts val="250"/>
              </a:spcBef>
            </a:pPr>
            <a:r>
              <a:rPr sz="600" spc="20" dirty="0">
                <a:latin typeface="Courier New"/>
                <a:cs typeface="Courier New"/>
              </a:rPr>
              <a:t>methods</a:t>
            </a:r>
            <a:r>
              <a:rPr sz="600" dirty="0">
                <a:latin typeface="Courier New"/>
                <a:cs typeface="Courier New"/>
              </a:rPr>
              <a:t>: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254000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openAddModal(){  eventBus.$emit('triggerAddModal','add');</a:t>
            </a:r>
            <a:endParaRPr sz="600">
              <a:latin typeface="Courier New"/>
              <a:cs typeface="Courier New"/>
            </a:endParaRPr>
          </a:p>
          <a:p>
            <a:pPr marL="254000">
              <a:lnSpc>
                <a:spcPct val="100000"/>
              </a:lnSpc>
              <a:spcBef>
                <a:spcPts val="145"/>
              </a:spcBef>
            </a:pPr>
            <a:r>
              <a:rPr sz="600" spc="10" dirty="0">
                <a:latin typeface="Courier New"/>
                <a:cs typeface="Courier New"/>
              </a:rPr>
              <a:t>},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090621"/>
            <a:ext cx="268605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80" dirty="0">
                <a:latin typeface="Verdana"/>
                <a:cs typeface="Verdana"/>
              </a:rPr>
              <a:t>Wr</a:t>
            </a:r>
            <a:r>
              <a:rPr sz="1000" spc="-80" dirty="0">
                <a:latin typeface="Arial"/>
                <a:cs typeface="Arial"/>
              </a:rPr>
              <a:t>i</a:t>
            </a:r>
            <a:r>
              <a:rPr sz="1000" spc="-80" dirty="0">
                <a:latin typeface="Verdana"/>
                <a:cs typeface="Verdana"/>
              </a:rPr>
              <a:t>t</a:t>
            </a:r>
            <a:r>
              <a:rPr sz="1000" spc="-80" dirty="0">
                <a:latin typeface="Arial"/>
                <a:cs typeface="Arial"/>
              </a:rPr>
              <a:t>e</a:t>
            </a:r>
            <a:r>
              <a:rPr sz="1000" spc="-80" dirty="0">
                <a:latin typeface="Verdana"/>
                <a:cs typeface="Verdana"/>
              </a:rPr>
              <a:t>PostMo</a:t>
            </a:r>
            <a:r>
              <a:rPr sz="1000" spc="-80" dirty="0">
                <a:latin typeface="Arial"/>
                <a:cs typeface="Arial"/>
              </a:rPr>
              <a:t>d</a:t>
            </a:r>
            <a:r>
              <a:rPr sz="1000" spc="-80" dirty="0">
                <a:latin typeface="Verdana"/>
                <a:cs typeface="Verdana"/>
              </a:rPr>
              <a:t>a</a:t>
            </a:r>
            <a:r>
              <a:rPr sz="1000" spc="-80" dirty="0">
                <a:latin typeface="Arial"/>
                <a:cs typeface="Arial"/>
              </a:rPr>
              <a:t>l</a:t>
            </a:r>
            <a:r>
              <a:rPr sz="1000" spc="-80" dirty="0">
                <a:latin typeface="Tahoma"/>
                <a:cs typeface="Tahoma"/>
              </a:rPr>
              <a:t>.</a:t>
            </a:r>
            <a:r>
              <a:rPr sz="1000" spc="-80" dirty="0">
                <a:latin typeface="Verdana"/>
                <a:cs typeface="Verdana"/>
              </a:rPr>
              <a:t>vu</a:t>
            </a:r>
            <a:r>
              <a:rPr sz="1000" spc="-80" dirty="0">
                <a:latin typeface="Arial"/>
                <a:cs typeface="Arial"/>
              </a:rPr>
              <a:t>e </a:t>
            </a:r>
            <a:r>
              <a:rPr sz="850" spc="-45" dirty="0">
                <a:latin typeface="맑은 고딕"/>
                <a:cs typeface="맑은 고딕"/>
              </a:rPr>
              <a:t>에서 </a:t>
            </a:r>
            <a:r>
              <a:rPr sz="1000" spc="-100" dirty="0">
                <a:latin typeface="Arial"/>
                <a:cs typeface="Arial"/>
              </a:rPr>
              <a:t>E</a:t>
            </a:r>
            <a:r>
              <a:rPr sz="1000" spc="-100" dirty="0">
                <a:latin typeface="Verdana"/>
                <a:cs typeface="Verdana"/>
              </a:rPr>
              <a:t>v</a:t>
            </a:r>
            <a:r>
              <a:rPr sz="1000" spc="-100" dirty="0">
                <a:latin typeface="Arial"/>
                <a:cs typeface="Arial"/>
              </a:rPr>
              <a:t>en</a:t>
            </a:r>
            <a:r>
              <a:rPr sz="1000" spc="-100" dirty="0">
                <a:latin typeface="Verdana"/>
                <a:cs typeface="Verdana"/>
              </a:rPr>
              <a:t>t</a:t>
            </a:r>
            <a:r>
              <a:rPr sz="1000" spc="-100" dirty="0">
                <a:latin typeface="Arial"/>
                <a:cs typeface="Arial"/>
              </a:rPr>
              <a:t>B</a:t>
            </a:r>
            <a:r>
              <a:rPr sz="1000" spc="-100" dirty="0">
                <a:latin typeface="Verdana"/>
                <a:cs typeface="Verdana"/>
              </a:rPr>
              <a:t>us </a:t>
            </a:r>
            <a:r>
              <a:rPr sz="1000" spc="-65" dirty="0">
                <a:latin typeface="Verdana"/>
                <a:cs typeface="Verdana"/>
              </a:rPr>
              <a:t>o</a:t>
            </a:r>
            <a:r>
              <a:rPr sz="1000" spc="-65" dirty="0">
                <a:latin typeface="Arial"/>
                <a:cs typeface="Arial"/>
              </a:rPr>
              <a:t>n</a:t>
            </a:r>
            <a:r>
              <a:rPr sz="1000" spc="-65" dirty="0">
                <a:latin typeface="Tahoma"/>
                <a:cs typeface="Tahoma"/>
              </a:rPr>
              <a:t>, </a:t>
            </a:r>
            <a:r>
              <a:rPr sz="1000" spc="-60" dirty="0">
                <a:latin typeface="Arial"/>
                <a:cs typeface="Arial"/>
              </a:rPr>
              <a:t>m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70" dirty="0">
                <a:latin typeface="Verdana"/>
                <a:cs typeface="Verdana"/>
              </a:rPr>
              <a:t>op</a:t>
            </a:r>
            <a:r>
              <a:rPr sz="1000" spc="-70" dirty="0">
                <a:latin typeface="Arial"/>
                <a:cs typeface="Arial"/>
              </a:rPr>
              <a:t>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539" y="3478019"/>
            <a:ext cx="210121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3234">
              <a:lnSpc>
                <a:spcPct val="120800"/>
              </a:lnSpc>
              <a:spcBef>
                <a:spcPts val="100"/>
              </a:spcBef>
            </a:pPr>
            <a:r>
              <a:rPr sz="600" spc="15" dirty="0">
                <a:latin typeface="Courier New"/>
                <a:cs typeface="Courier New"/>
              </a:rPr>
              <a:t>eventBus.$on('triggerAddModal', (item)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this.WModal=true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this.mode='</a:t>
            </a:r>
            <a:r>
              <a:rPr sz="600" dirty="0">
                <a:latin typeface="맑은 고딕"/>
                <a:cs typeface="맑은 고딕"/>
              </a:rPr>
              <a:t>게시글</a:t>
            </a:r>
            <a:r>
              <a:rPr sz="600" spc="150" dirty="0">
                <a:latin typeface="맑은 고딕"/>
                <a:cs typeface="맑은 고딕"/>
              </a:rPr>
              <a:t> </a:t>
            </a:r>
            <a:r>
              <a:rPr sz="600" spc="-40" dirty="0">
                <a:latin typeface="맑은 고딕"/>
                <a:cs typeface="맑은 고딕"/>
              </a:rPr>
              <a:t>생성</a:t>
            </a:r>
            <a:r>
              <a:rPr sz="600" spc="-40" dirty="0">
                <a:latin typeface="Courier New"/>
                <a:cs typeface="Courier New"/>
              </a:rPr>
              <a:t>'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4198888"/>
            <a:ext cx="21412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25" dirty="0">
                <a:latin typeface="Tahoma"/>
                <a:cs typeface="Tahoma"/>
              </a:rPr>
              <a:t>3-2 </a:t>
            </a:r>
            <a:r>
              <a:rPr sz="1550" spc="-140" dirty="0">
                <a:latin typeface="Arial"/>
                <a:cs typeface="Arial"/>
              </a:rPr>
              <a:t>W</a:t>
            </a:r>
            <a:r>
              <a:rPr sz="1550" spc="-140" dirty="0">
                <a:latin typeface="Verdana"/>
                <a:cs typeface="Verdana"/>
              </a:rPr>
              <a:t>r</a:t>
            </a:r>
            <a:r>
              <a:rPr sz="1550" spc="-140" dirty="0">
                <a:latin typeface="Trebuchet MS"/>
                <a:cs typeface="Trebuchet MS"/>
              </a:rPr>
              <a:t>i</a:t>
            </a:r>
            <a:r>
              <a:rPr sz="1550" spc="-140" dirty="0">
                <a:latin typeface="Verdana"/>
                <a:cs typeface="Verdana"/>
              </a:rPr>
              <a:t>t</a:t>
            </a:r>
            <a:r>
              <a:rPr sz="1550" spc="-140" dirty="0">
                <a:latin typeface="Trebuchet MS"/>
                <a:cs typeface="Trebuchet MS"/>
              </a:rPr>
              <a:t>e</a:t>
            </a:r>
            <a:r>
              <a:rPr sz="1550" spc="-140" dirty="0">
                <a:latin typeface="Arial"/>
                <a:cs typeface="Arial"/>
              </a:rPr>
              <a:t>P</a:t>
            </a:r>
            <a:r>
              <a:rPr sz="1550" spc="-140" dirty="0">
                <a:latin typeface="Verdana"/>
                <a:cs typeface="Verdana"/>
              </a:rPr>
              <a:t>ost</a:t>
            </a:r>
            <a:r>
              <a:rPr sz="1550" spc="-140" dirty="0">
                <a:latin typeface="Arial"/>
                <a:cs typeface="Arial"/>
              </a:rPr>
              <a:t>M</a:t>
            </a:r>
            <a:r>
              <a:rPr sz="1550" spc="-140" dirty="0">
                <a:latin typeface="Verdana"/>
                <a:cs typeface="Verdana"/>
              </a:rPr>
              <a:t>o</a:t>
            </a:r>
            <a:r>
              <a:rPr sz="1550" spc="-140" dirty="0">
                <a:latin typeface="Trebuchet MS"/>
                <a:cs typeface="Trebuchet MS"/>
              </a:rPr>
              <a:t>d</a:t>
            </a:r>
            <a:r>
              <a:rPr sz="1550" spc="-140" dirty="0">
                <a:latin typeface="Arial"/>
                <a:cs typeface="Arial"/>
              </a:rPr>
              <a:t>a</a:t>
            </a:r>
            <a:r>
              <a:rPr sz="1550" spc="-140" dirty="0">
                <a:latin typeface="Trebuchet MS"/>
                <a:cs typeface="Trebuchet MS"/>
              </a:rPr>
              <a:t>l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40" dirty="0">
                <a:latin typeface="Verdana"/>
                <a:cs typeface="Verdana"/>
              </a:rPr>
              <a:t>vu</a:t>
            </a:r>
            <a:r>
              <a:rPr sz="1550" spc="-140" dirty="0">
                <a:latin typeface="Trebuchet MS"/>
                <a:cs typeface="Trebuchet MS"/>
              </a:rPr>
              <a:t>e</a:t>
            </a:r>
            <a:r>
              <a:rPr sz="1550" spc="-365" dirty="0">
                <a:latin typeface="Trebuchet MS"/>
                <a:cs typeface="Trebuchet MS"/>
              </a:rPr>
              <a:t> </a:t>
            </a:r>
            <a:r>
              <a:rPr sz="1550" spc="-90" dirty="0">
                <a:latin typeface="Trebuchet MS"/>
                <a:cs typeface="Trebuchet MS"/>
              </a:rPr>
              <a:t>fe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5804" y="4835380"/>
            <a:ext cx="3720789" cy="4100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7"/>
            <a:ext cx="5943600" cy="8228965"/>
          </a:xfrm>
          <a:custGeom>
            <a:avLst/>
            <a:gdLst/>
            <a:ahLst/>
            <a:cxnLst/>
            <a:rect l="l" t="t" r="r" b="b"/>
            <a:pathLst>
              <a:path w="5943600" h="8228965">
                <a:moveTo>
                  <a:pt x="5943599" y="8228533"/>
                </a:moveTo>
                <a:lnTo>
                  <a:pt x="0" y="8228533"/>
                </a:lnTo>
                <a:lnTo>
                  <a:pt x="0" y="17961"/>
                </a:lnTo>
                <a:lnTo>
                  <a:pt x="17956" y="0"/>
                </a:lnTo>
                <a:lnTo>
                  <a:pt x="5925642" y="0"/>
                </a:lnTo>
                <a:lnTo>
                  <a:pt x="5943599" y="8228533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5539" y="1020499"/>
            <a:ext cx="2874010" cy="80886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&lt;template&gt;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&lt;v-dialog</a:t>
            </a:r>
            <a:endParaRPr sz="600">
              <a:latin typeface="Courier New"/>
              <a:cs typeface="Courier New"/>
            </a:endParaRPr>
          </a:p>
          <a:p>
            <a:pPr marL="205740" marR="1840864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v-model="WModal"  </a:t>
            </a:r>
            <a:r>
              <a:rPr sz="600" spc="20" dirty="0">
                <a:latin typeface="Courier New"/>
                <a:cs typeface="Courier New"/>
              </a:rPr>
              <a:t>max-width="800px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persistent  scrollable&gt;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&lt;v-card&gt;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//modal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title</a:t>
            </a:r>
            <a:endParaRPr sz="60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&lt;v-card-title</a:t>
            </a:r>
            <a:endParaRPr sz="600">
              <a:latin typeface="Courier New"/>
              <a:cs typeface="Courier New"/>
            </a:endParaRPr>
          </a:p>
          <a:p>
            <a:pPr marL="157480" marR="58483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v-model="form.title"  style="color:white;background-color:#230871"  class=font-weight-white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id=board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&gt;{{mode}}</a:t>
            </a:r>
            <a:endParaRPr sz="600">
              <a:latin typeface="Courier New"/>
              <a:cs typeface="Courier New"/>
            </a:endParaRPr>
          </a:p>
          <a:p>
            <a:pPr marL="10922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&lt;v-spacer&gt;&lt;/v-spacer&gt;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20" dirty="0">
                <a:latin typeface="Courier New"/>
                <a:cs typeface="Courier New"/>
              </a:rPr>
              <a:t>//</a:t>
            </a:r>
            <a:r>
              <a:rPr sz="600" spc="-20" dirty="0">
                <a:latin typeface="맑은 고딕"/>
                <a:cs typeface="맑은 고딕"/>
              </a:rPr>
              <a:t>공지</a:t>
            </a:r>
            <a:r>
              <a:rPr sz="600" spc="-20" dirty="0">
                <a:latin typeface="Courier New"/>
                <a:cs typeface="Courier New"/>
              </a:rPr>
              <a:t>or</a:t>
            </a:r>
            <a:r>
              <a:rPr sz="600" spc="-20" dirty="0">
                <a:latin typeface="맑은 고딕"/>
                <a:cs typeface="맑은 고딕"/>
              </a:rPr>
              <a:t>일반 </a:t>
            </a:r>
            <a:r>
              <a:rPr sz="600" spc="-55" dirty="0">
                <a:latin typeface="맑은 고딕"/>
                <a:cs typeface="맑은 고딕"/>
              </a:rPr>
              <a:t>선택</a:t>
            </a:r>
            <a:r>
              <a:rPr sz="600" spc="-20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버튼</a:t>
            </a:r>
            <a:endParaRPr sz="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클릭한 </a:t>
            </a:r>
            <a:r>
              <a:rPr sz="600" spc="-55" dirty="0">
                <a:latin typeface="맑은 고딕"/>
                <a:cs typeface="맑은 고딕"/>
              </a:rPr>
              <a:t>정보가 </a:t>
            </a:r>
            <a:r>
              <a:rPr sz="600" spc="-60" dirty="0">
                <a:latin typeface="맑은 고딕"/>
                <a:cs typeface="맑은 고딕"/>
              </a:rPr>
              <a:t>말머리에</a:t>
            </a:r>
            <a:r>
              <a:rPr sz="600" spc="90" dirty="0">
                <a:latin typeface="맑은 고딕"/>
                <a:cs typeface="맑은 고딕"/>
              </a:rPr>
              <a:t> </a:t>
            </a:r>
            <a:r>
              <a:rPr sz="600" spc="-60" dirty="0">
                <a:latin typeface="맑은 고딕"/>
                <a:cs typeface="맑은 고딕"/>
              </a:rPr>
              <a:t>표시되게  </a:t>
            </a:r>
            <a:r>
              <a:rPr sz="600" spc="15" dirty="0">
                <a:latin typeface="Courier New"/>
                <a:cs typeface="Courier New"/>
              </a:rPr>
              <a:t>methods</a:t>
            </a:r>
            <a:r>
              <a:rPr sz="600" spc="-90" dirty="0">
                <a:latin typeface="Courier New"/>
                <a:cs typeface="Courier New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실행</a:t>
            </a:r>
            <a:endParaRPr sz="600">
              <a:latin typeface="맑은 고딕"/>
              <a:cs typeface="맑은 고딕"/>
            </a:endParaRPr>
          </a:p>
          <a:p>
            <a:pPr marL="12700" marR="217932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&lt;v-btn-toggle  </a:t>
            </a:r>
            <a:r>
              <a:rPr sz="600" spc="20" dirty="0">
                <a:latin typeface="Courier New"/>
                <a:cs typeface="Courier New"/>
              </a:rPr>
              <a:t>v-model="text</a:t>
            </a:r>
            <a:r>
              <a:rPr sz="60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color="pink"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style="background-color:white"&gt;</a:t>
            </a:r>
            <a:endParaRPr sz="600">
              <a:latin typeface="Courier New"/>
              <a:cs typeface="Courier New"/>
            </a:endParaRPr>
          </a:p>
          <a:p>
            <a:pPr marL="205740" marR="227584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&lt;v-btn  tile  </a:t>
            </a:r>
            <a:r>
              <a:rPr sz="600" spc="20" dirty="0">
                <a:latin typeface="Courier New"/>
                <a:cs typeface="Courier New"/>
              </a:rPr>
              <a:t>outline</a:t>
            </a:r>
            <a:r>
              <a:rPr sz="600" dirty="0">
                <a:latin typeface="Courier New"/>
                <a:cs typeface="Courier New"/>
              </a:rPr>
              <a:t>d</a:t>
            </a:r>
            <a:endParaRPr sz="600">
              <a:latin typeface="Courier New"/>
              <a:cs typeface="Courier New"/>
            </a:endParaRPr>
          </a:p>
          <a:p>
            <a:pPr marL="205740" marR="174434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value="left"  </a:t>
            </a:r>
            <a:r>
              <a:rPr sz="600" spc="20" dirty="0">
                <a:latin typeface="Courier New"/>
                <a:cs typeface="Courier New"/>
              </a:rPr>
              <a:t>@click="setNormal"</a:t>
            </a:r>
            <a:r>
              <a:rPr sz="600" dirty="0">
                <a:latin typeface="Courier New"/>
                <a:cs typeface="Courier New"/>
              </a:rPr>
              <a:t>&gt;  </a:t>
            </a:r>
            <a:r>
              <a:rPr sz="600" spc="-55" dirty="0">
                <a:latin typeface="맑은 고딕"/>
                <a:cs typeface="맑은 고딕"/>
              </a:rPr>
              <a:t>일반</a:t>
            </a:r>
            <a:endParaRPr sz="600">
              <a:latin typeface="맑은 고딕"/>
              <a:cs typeface="맑은 고딕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302260" marR="217932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&lt;v-btn  tile  </a:t>
            </a:r>
            <a:r>
              <a:rPr sz="600" spc="20" dirty="0">
                <a:latin typeface="Courier New"/>
                <a:cs typeface="Courier New"/>
              </a:rPr>
              <a:t>outline</a:t>
            </a:r>
            <a:r>
              <a:rPr sz="600" dirty="0">
                <a:latin typeface="Courier New"/>
                <a:cs typeface="Courier New"/>
              </a:rPr>
              <a:t>d</a:t>
            </a:r>
            <a:endParaRPr sz="600">
              <a:latin typeface="Courier New"/>
              <a:cs typeface="Courier New"/>
            </a:endParaRPr>
          </a:p>
          <a:p>
            <a:pPr marL="302260" marR="164782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value="center"  </a:t>
            </a:r>
            <a:r>
              <a:rPr sz="600" spc="20" dirty="0">
                <a:latin typeface="Courier New"/>
                <a:cs typeface="Courier New"/>
              </a:rPr>
              <a:t>@click="setNotice"</a:t>
            </a:r>
            <a:r>
              <a:rPr sz="600" dirty="0">
                <a:latin typeface="Courier New"/>
                <a:cs typeface="Courier New"/>
              </a:rPr>
              <a:t>&gt;  </a:t>
            </a:r>
            <a:r>
              <a:rPr sz="600" spc="-55" dirty="0">
                <a:latin typeface="맑은 고딕"/>
                <a:cs typeface="맑은 고딕"/>
              </a:rPr>
              <a:t>공지</a:t>
            </a:r>
            <a:endParaRPr sz="600">
              <a:latin typeface="맑은 고딕"/>
              <a:cs typeface="맑은 고딕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&lt;/v-btn-toggle&gt;</a:t>
            </a:r>
            <a:endParaRPr sz="600">
              <a:latin typeface="Courier New"/>
              <a:cs typeface="Courier New"/>
            </a:endParaRPr>
          </a:p>
          <a:p>
            <a:pPr marL="2540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&lt;/v-card-title&gt;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20" dirty="0">
                <a:latin typeface="Courier New"/>
                <a:cs typeface="Courier New"/>
              </a:rPr>
              <a:t>//</a:t>
            </a:r>
            <a:r>
              <a:rPr sz="600" spc="-20" dirty="0">
                <a:latin typeface="맑은 고딕"/>
                <a:cs typeface="맑은 고딕"/>
              </a:rPr>
              <a:t>제목  </a:t>
            </a:r>
            <a:r>
              <a:rPr sz="600" spc="-55" dirty="0">
                <a:latin typeface="맑은 고딕"/>
                <a:cs typeface="맑은 고딕"/>
              </a:rPr>
              <a:t>입력</a:t>
            </a:r>
            <a:r>
              <a:rPr sz="600" spc="85" dirty="0">
                <a:latin typeface="맑은 고딕"/>
                <a:cs typeface="맑은 고딕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text-filed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&lt;v-form ref="form" v-model="valid"</a:t>
            </a:r>
            <a:r>
              <a:rPr sz="600" spc="1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lazy-validation&gt;</a:t>
            </a:r>
            <a:endParaRPr sz="600">
              <a:latin typeface="Courier New"/>
              <a:cs typeface="Courier New"/>
            </a:endParaRPr>
          </a:p>
          <a:p>
            <a:pPr marL="592455" marR="1696085" indent="-971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&lt;v-text-field  </a:t>
            </a:r>
            <a:r>
              <a:rPr sz="600" spc="20" dirty="0">
                <a:latin typeface="Courier New"/>
                <a:cs typeface="Courier New"/>
              </a:rPr>
              <a:t>class="ma-2</a:t>
            </a:r>
            <a:r>
              <a:rPr sz="600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592455" marR="929640">
              <a:lnSpc>
                <a:spcPct val="120800"/>
              </a:lnSpc>
            </a:pPr>
            <a:r>
              <a:rPr sz="600" spc="5" dirty="0">
                <a:latin typeface="Courier New"/>
                <a:cs typeface="Courier New"/>
              </a:rPr>
              <a:t>placeholder="</a:t>
            </a:r>
            <a:r>
              <a:rPr sz="600" spc="5" dirty="0">
                <a:latin typeface="맑은 고딕"/>
                <a:cs typeface="맑은 고딕"/>
              </a:rPr>
              <a:t>제목을 </a:t>
            </a:r>
            <a:r>
              <a:rPr sz="600" spc="-50" dirty="0">
                <a:latin typeface="맑은 고딕"/>
                <a:cs typeface="맑은 고딕"/>
              </a:rPr>
              <a:t>입력해주세요</a:t>
            </a:r>
            <a:r>
              <a:rPr sz="600" spc="-50" dirty="0">
                <a:latin typeface="Courier New"/>
                <a:cs typeface="Courier New"/>
              </a:rPr>
              <a:t>"  </a:t>
            </a:r>
            <a:r>
              <a:rPr sz="600" spc="15" dirty="0">
                <a:latin typeface="Courier New"/>
                <a:cs typeface="Courier New"/>
              </a:rPr>
              <a:t>v-model="form.title"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:rules="titleRules"&gt;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&lt;/v-text-field&gt;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&lt;/v-form&gt;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&lt;v-card-text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class="pa-0"&gt;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이지웍</a:t>
            </a:r>
            <a:r>
              <a:rPr sz="600" spc="150" dirty="0">
                <a:latin typeface="맑은 고딕"/>
                <a:cs typeface="맑은 고딕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editor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&lt;editor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v-model="form.content"/&gt;</a:t>
            </a:r>
            <a:endParaRPr sz="600">
              <a:latin typeface="Courier New"/>
              <a:cs typeface="Courier New"/>
            </a:endParaRPr>
          </a:p>
          <a:p>
            <a:pPr marL="1574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&lt;v-file-input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v-model="files"</a:t>
            </a:r>
            <a:endParaRPr sz="600">
              <a:latin typeface="Courier New"/>
              <a:cs typeface="Courier New"/>
            </a:endParaRPr>
          </a:p>
          <a:p>
            <a:pPr marL="398780" marR="111633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color="deep-purple accent-4"  counter</a:t>
            </a:r>
            <a:endParaRPr sz="600">
              <a:latin typeface="Courier New"/>
              <a:cs typeface="Courier New"/>
            </a:endParaRPr>
          </a:p>
          <a:p>
            <a:pPr marL="398780" marR="159956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label="File</a:t>
            </a:r>
            <a:r>
              <a:rPr sz="600" spc="-1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input"  multiple</a:t>
            </a:r>
            <a:endParaRPr sz="600">
              <a:latin typeface="Courier New"/>
              <a:cs typeface="Courier New"/>
            </a:endParaRPr>
          </a:p>
          <a:p>
            <a:pPr marL="398780" marR="97091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placeholder="Select your files"  prepend-icon="mdi-paperclip"  outlined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id="bin"</a:t>
            </a:r>
            <a:endParaRPr sz="600">
              <a:latin typeface="Courier New"/>
              <a:cs typeface="Courier New"/>
            </a:endParaRPr>
          </a:p>
          <a:p>
            <a:pPr marL="398780" marR="106807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:show-size="1000"  enctype="multipart/form-data"  class="mt-2"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//modal</a:t>
            </a:r>
            <a:r>
              <a:rPr sz="600" spc="10" dirty="0">
                <a:latin typeface="맑은 고딕"/>
                <a:cs typeface="맑은 고딕"/>
              </a:rPr>
              <a:t>에 </a:t>
            </a:r>
            <a:r>
              <a:rPr sz="600" spc="-55" dirty="0">
                <a:latin typeface="맑은 고딕"/>
                <a:cs typeface="맑은 고딕"/>
              </a:rPr>
              <a:t>나타낼 </a:t>
            </a:r>
            <a:r>
              <a:rPr sz="600" spc="15" dirty="0">
                <a:latin typeface="Courier New"/>
                <a:cs typeface="Courier New"/>
              </a:rPr>
              <a:t>v-chip </a:t>
            </a:r>
            <a:r>
              <a:rPr sz="600" spc="-55" dirty="0">
                <a:latin typeface="맑은 고딕"/>
                <a:cs typeface="맑은 고딕"/>
              </a:rPr>
              <a:t>개수</a:t>
            </a:r>
            <a:r>
              <a:rPr sz="600" spc="-5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설정</a:t>
            </a:r>
            <a:endParaRPr sz="600">
              <a:latin typeface="맑은 고딕"/>
              <a:cs typeface="맑은 고딕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&lt;template v-slot:selection="{ index, text</a:t>
            </a:r>
            <a:r>
              <a:rPr sz="600" spc="1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}"&gt;</a:t>
            </a:r>
            <a:endParaRPr sz="600">
              <a:latin typeface="Courier New"/>
              <a:cs typeface="Courier New"/>
            </a:endParaRPr>
          </a:p>
          <a:p>
            <a:pPr marR="1538605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&lt;v-chip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v-if="index </a:t>
            </a:r>
            <a:r>
              <a:rPr sz="600" dirty="0">
                <a:latin typeface="Courier New"/>
                <a:cs typeface="Courier New"/>
              </a:rPr>
              <a:t>&lt;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3"</a:t>
            </a:r>
            <a:endParaRPr sz="600">
              <a:latin typeface="Courier New"/>
              <a:cs typeface="Courier New"/>
            </a:endParaRPr>
          </a:p>
          <a:p>
            <a:pPr marL="592455" marR="9226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color="deep-purple accent-4"  dark</a:t>
            </a:r>
            <a:endParaRPr sz="600">
              <a:latin typeface="Courier New"/>
              <a:cs typeface="Courier New"/>
            </a:endParaRPr>
          </a:p>
          <a:p>
            <a:pPr marL="592455" marR="2034539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labe</a:t>
            </a:r>
            <a:r>
              <a:rPr sz="600" dirty="0">
                <a:latin typeface="Courier New"/>
                <a:cs typeface="Courier New"/>
              </a:rPr>
              <a:t>l  </a:t>
            </a:r>
            <a:r>
              <a:rPr sz="600" spc="20" dirty="0">
                <a:latin typeface="Courier New"/>
                <a:cs typeface="Courier New"/>
              </a:rPr>
              <a:t>smal</a:t>
            </a:r>
            <a:r>
              <a:rPr sz="600" dirty="0">
                <a:latin typeface="Courier New"/>
                <a:cs typeface="Courier New"/>
              </a:rPr>
              <a:t>l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0" dirty="0">
                <a:latin typeface="Courier New"/>
                <a:cs typeface="Courier New"/>
              </a:rPr>
              <a:t>{{ </a:t>
            </a:r>
            <a:r>
              <a:rPr sz="600" spc="15" dirty="0">
                <a:latin typeface="Courier New"/>
                <a:cs typeface="Courier New"/>
              </a:rPr>
              <a:t>text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}}</a:t>
            </a:r>
            <a:endParaRPr sz="600">
              <a:latin typeface="Courier New"/>
              <a:cs typeface="Courier New"/>
            </a:endParaRPr>
          </a:p>
          <a:p>
            <a:pPr marR="144145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&lt;/v-chip&gt;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3"/>
            <a:ext cx="5943600" cy="3009900"/>
          </a:xfrm>
          <a:custGeom>
            <a:avLst/>
            <a:gdLst/>
            <a:ahLst/>
            <a:cxnLst/>
            <a:rect l="l" t="t" r="r" b="b"/>
            <a:pathLst>
              <a:path w="5943600" h="3009900">
                <a:moveTo>
                  <a:pt x="5925635" y="3009761"/>
                </a:moveTo>
                <a:lnTo>
                  <a:pt x="17963" y="3009761"/>
                </a:lnTo>
                <a:lnTo>
                  <a:pt x="15321" y="3009235"/>
                </a:lnTo>
                <a:lnTo>
                  <a:pt x="0" y="2991802"/>
                </a:lnTo>
                <a:lnTo>
                  <a:pt x="0" y="0"/>
                </a:lnTo>
                <a:lnTo>
                  <a:pt x="5943599" y="0"/>
                </a:lnTo>
                <a:lnTo>
                  <a:pt x="5943598" y="2991802"/>
                </a:lnTo>
                <a:lnTo>
                  <a:pt x="5925635" y="3009761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5539" y="882436"/>
            <a:ext cx="3409315" cy="28975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0" dirty="0">
                <a:latin typeface="Courier New"/>
                <a:cs typeface="Courier New"/>
              </a:rPr>
              <a:t>// </a:t>
            </a:r>
            <a:r>
              <a:rPr sz="600" spc="-55" dirty="0">
                <a:latin typeface="맑은 고딕"/>
                <a:cs typeface="맑은 고딕"/>
              </a:rPr>
              <a:t>설정한 개수 이상 </a:t>
            </a:r>
            <a:r>
              <a:rPr sz="600" spc="15" dirty="0">
                <a:latin typeface="Courier New"/>
                <a:cs typeface="Courier New"/>
              </a:rPr>
              <a:t>file </a:t>
            </a:r>
            <a:r>
              <a:rPr sz="600" spc="-5" dirty="0">
                <a:latin typeface="Courier New"/>
                <a:cs typeface="Courier New"/>
              </a:rPr>
              <a:t>input</a:t>
            </a:r>
            <a:r>
              <a:rPr sz="600" spc="-5" dirty="0">
                <a:latin typeface="맑은 고딕"/>
                <a:cs typeface="맑은 고딕"/>
              </a:rPr>
              <a:t>되면 </a:t>
            </a:r>
            <a:r>
              <a:rPr sz="600" spc="10" dirty="0">
                <a:latin typeface="Courier New"/>
                <a:cs typeface="Courier New"/>
              </a:rPr>
              <a:t>+{{ </a:t>
            </a:r>
            <a:r>
              <a:rPr sz="600" spc="15" dirty="0">
                <a:latin typeface="Courier New"/>
                <a:cs typeface="Courier New"/>
              </a:rPr>
              <a:t>files.length </a:t>
            </a:r>
            <a:r>
              <a:rPr sz="600" dirty="0">
                <a:latin typeface="Courier New"/>
                <a:cs typeface="Courier New"/>
              </a:rPr>
              <a:t>- 3 </a:t>
            </a:r>
            <a:r>
              <a:rPr sz="600" spc="10" dirty="0">
                <a:latin typeface="Courier New"/>
                <a:cs typeface="Courier New"/>
              </a:rPr>
              <a:t>}} </a:t>
            </a:r>
            <a:r>
              <a:rPr sz="600" spc="15" dirty="0">
                <a:latin typeface="Courier New"/>
                <a:cs typeface="Courier New"/>
              </a:rPr>
              <a:t>File(s) </a:t>
            </a:r>
            <a:r>
              <a:rPr sz="600" spc="-55" dirty="0">
                <a:latin typeface="맑은 고딕"/>
                <a:cs typeface="맑은 고딕"/>
              </a:rPr>
              <a:t>형태로</a:t>
            </a:r>
            <a:r>
              <a:rPr sz="600" spc="60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표시</a:t>
            </a:r>
            <a:endParaRPr sz="600">
              <a:latin typeface="맑은 고딕"/>
              <a:cs typeface="맑은 고딕"/>
            </a:endParaRPr>
          </a:p>
          <a:p>
            <a:pPr marR="217043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&lt;span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v-else-if="index </a:t>
            </a:r>
            <a:r>
              <a:rPr sz="600" spc="10" dirty="0">
                <a:latin typeface="Courier New"/>
                <a:cs typeface="Courier New"/>
              </a:rPr>
              <a:t>===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3"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class="overline grey--text text--darken-3</a:t>
            </a:r>
            <a:r>
              <a:rPr sz="600" spc="9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mx-2"</a:t>
            </a:r>
            <a:endParaRPr sz="600">
              <a:latin typeface="Courier New"/>
              <a:cs typeface="Courier New"/>
            </a:endParaRPr>
          </a:p>
          <a:p>
            <a:pPr marR="2363470" algn="ctr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+{{ </a:t>
            </a:r>
            <a:r>
              <a:rPr sz="600" spc="15" dirty="0">
                <a:latin typeface="Courier New"/>
                <a:cs typeface="Courier New"/>
              </a:rPr>
              <a:t>files.length </a:t>
            </a:r>
            <a:r>
              <a:rPr sz="600" dirty="0">
                <a:latin typeface="Courier New"/>
                <a:cs typeface="Courier New"/>
              </a:rPr>
              <a:t>- 3 </a:t>
            </a:r>
            <a:r>
              <a:rPr sz="600" spc="10" dirty="0">
                <a:latin typeface="Courier New"/>
                <a:cs typeface="Courier New"/>
              </a:rPr>
              <a:t>}}</a:t>
            </a:r>
            <a:r>
              <a:rPr sz="600" spc="16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File(s)</a:t>
            </a:r>
            <a:endParaRPr sz="600">
              <a:latin typeface="Courier New"/>
              <a:cs typeface="Courier New"/>
            </a:endParaRPr>
          </a:p>
          <a:p>
            <a:pPr marR="207391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&lt;/span&gt;</a:t>
            </a:r>
            <a:endParaRPr sz="600">
              <a:latin typeface="Courier New"/>
              <a:cs typeface="Courier New"/>
            </a:endParaRPr>
          </a:p>
          <a:p>
            <a:pPr marR="207391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&lt;/v-file-input&gt;</a:t>
            </a:r>
            <a:endParaRPr sz="6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&lt;v-card-actions&gt;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&lt;v-row justify="end"</a:t>
            </a:r>
            <a:r>
              <a:rPr sz="600" spc="6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class="mr-4"&gt;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&lt;v-btn</a:t>
            </a:r>
            <a:endParaRPr sz="600">
              <a:latin typeface="Courier New"/>
              <a:cs typeface="Courier New"/>
            </a:endParaRPr>
          </a:p>
          <a:p>
            <a:pPr marL="302260" marR="213487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color="success"  </a:t>
            </a:r>
            <a:r>
              <a:rPr sz="600" spc="20" dirty="0">
                <a:latin typeface="Courier New"/>
                <a:cs typeface="Courier New"/>
              </a:rPr>
              <a:t>@click="saveClick()</a:t>
            </a:r>
            <a:r>
              <a:rPr sz="600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r>
              <a:rPr sz="600" dirty="0">
                <a:latin typeface="맑은 고딕"/>
                <a:cs typeface="맑은 고딕"/>
              </a:rPr>
              <a:t>저장</a:t>
            </a:r>
            <a:r>
              <a:rPr sz="60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&lt;v-btn</a:t>
            </a:r>
            <a:endParaRPr sz="600">
              <a:latin typeface="Courier New"/>
              <a:cs typeface="Courier New"/>
            </a:endParaRPr>
          </a:p>
          <a:p>
            <a:pPr marL="302260" marR="218313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color="error"  </a:t>
            </a:r>
            <a:r>
              <a:rPr sz="600" spc="20" dirty="0">
                <a:latin typeface="Courier New"/>
                <a:cs typeface="Courier New"/>
              </a:rPr>
              <a:t>@click="modalClose</a:t>
            </a:r>
            <a:r>
              <a:rPr sz="600" dirty="0">
                <a:latin typeface="Courier New"/>
                <a:cs typeface="Courier New"/>
              </a:rPr>
              <a:t>"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r>
              <a:rPr sz="600" dirty="0">
                <a:latin typeface="맑은 고딕"/>
                <a:cs typeface="맑은 고딕"/>
              </a:rPr>
              <a:t>취소</a:t>
            </a:r>
            <a:r>
              <a:rPr sz="600" dirty="0">
                <a:latin typeface="Courier New"/>
                <a:cs typeface="Courier New"/>
              </a:rPr>
              <a:t>&lt;/v-btn&gt;</a:t>
            </a:r>
            <a:endParaRPr sz="600">
              <a:latin typeface="Courier New"/>
              <a:cs typeface="Courier New"/>
            </a:endParaRPr>
          </a:p>
          <a:p>
            <a:pPr marR="144526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&lt;/v-row&gt;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&lt;/v-card-actions&gt;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&lt;/v-card-text&gt;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&lt;/v-card&gt;</a:t>
            </a:r>
            <a:endParaRPr sz="600">
              <a:latin typeface="Courier New"/>
              <a:cs typeface="Courier New"/>
            </a:endParaRPr>
          </a:p>
          <a:p>
            <a:pPr marL="20574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&lt;/v-dialog&gt;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218714"/>
            <a:ext cx="4039235" cy="5454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10" dirty="0">
                <a:latin typeface="Tahoma"/>
                <a:cs typeface="Tahoma"/>
              </a:rPr>
              <a:t>3-3</a:t>
            </a:r>
            <a:r>
              <a:rPr sz="1550" spc="-170" dirty="0">
                <a:latin typeface="Tahoma"/>
                <a:cs typeface="Tahoma"/>
              </a:rPr>
              <a:t> </a:t>
            </a:r>
            <a:r>
              <a:rPr sz="1550" spc="-125" dirty="0">
                <a:latin typeface="Trebuchet MS"/>
                <a:cs typeface="Trebuchet MS"/>
              </a:rPr>
              <a:t>file</a:t>
            </a:r>
            <a:r>
              <a:rPr sz="1550" spc="-125" dirty="0">
                <a:latin typeface="Tahoma"/>
                <a:cs typeface="Tahoma"/>
              </a:rPr>
              <a:t>.</a:t>
            </a:r>
            <a:r>
              <a:rPr sz="1550" spc="-125" dirty="0">
                <a:latin typeface="Trebuchet MS"/>
                <a:cs typeface="Trebuchet MS"/>
              </a:rPr>
              <a:t>in</a:t>
            </a:r>
            <a:r>
              <a:rPr sz="1550" spc="-125" dirty="0">
                <a:latin typeface="Verdana"/>
                <a:cs typeface="Verdana"/>
              </a:rPr>
              <a:t>put</a:t>
            </a:r>
            <a:r>
              <a:rPr sz="1550" spc="-125" dirty="0">
                <a:latin typeface="Tahoma"/>
                <a:cs typeface="Tahoma"/>
              </a:rPr>
              <a:t>,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70" dirty="0">
                <a:latin typeface="Verdana"/>
                <a:cs typeface="Verdana"/>
              </a:rPr>
              <a:t>vu</a:t>
            </a:r>
            <a:r>
              <a:rPr sz="1000" spc="-70" dirty="0">
                <a:latin typeface="Arial"/>
                <a:cs typeface="Arial"/>
              </a:rPr>
              <a:t>e</a:t>
            </a:r>
            <a:r>
              <a:rPr sz="1000" spc="-70" dirty="0">
                <a:latin typeface="Verdana"/>
                <a:cs typeface="Verdana"/>
              </a:rPr>
              <a:t>t</a:t>
            </a:r>
            <a:r>
              <a:rPr sz="1000" spc="-70" dirty="0">
                <a:latin typeface="Arial"/>
                <a:cs typeface="Arial"/>
              </a:rPr>
              <a:t>if</a:t>
            </a:r>
            <a:r>
              <a:rPr sz="1000" spc="-70" dirty="0">
                <a:latin typeface="Verdana"/>
                <a:cs typeface="Verdana"/>
              </a:rPr>
              <a:t>y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80" dirty="0">
                <a:latin typeface="Arial"/>
                <a:cs typeface="Arial"/>
              </a:rPr>
              <a:t>in</a:t>
            </a:r>
            <a:r>
              <a:rPr sz="1000" spc="-80" dirty="0">
                <a:latin typeface="Verdana"/>
                <a:cs typeface="Verdana"/>
              </a:rPr>
              <a:t>put </a:t>
            </a:r>
            <a:r>
              <a:rPr sz="1000" spc="-70" dirty="0">
                <a:latin typeface="Arial"/>
                <a:cs typeface="Arial"/>
              </a:rPr>
              <a:t>c</a:t>
            </a:r>
            <a:r>
              <a:rPr sz="1000" spc="-70" dirty="0">
                <a:latin typeface="Verdana"/>
                <a:cs typeface="Verdana"/>
              </a:rPr>
              <a:t>o</a:t>
            </a:r>
            <a:r>
              <a:rPr sz="1000" spc="-70" dirty="0">
                <a:latin typeface="Arial"/>
                <a:cs typeface="Arial"/>
              </a:rPr>
              <a:t>m</a:t>
            </a:r>
            <a:r>
              <a:rPr sz="1000" spc="-70" dirty="0">
                <a:latin typeface="Verdana"/>
                <a:cs typeface="Verdana"/>
              </a:rPr>
              <a:t>po</a:t>
            </a:r>
            <a:r>
              <a:rPr sz="1000" spc="-70" dirty="0">
                <a:latin typeface="Arial"/>
                <a:cs typeface="Arial"/>
              </a:rPr>
              <a:t>nen</a:t>
            </a:r>
            <a:r>
              <a:rPr sz="1000" spc="-70" dirty="0">
                <a:latin typeface="Verdana"/>
                <a:cs typeface="Verdana"/>
              </a:rPr>
              <a:t>t </a:t>
            </a:r>
            <a:r>
              <a:rPr sz="850" spc="-45" dirty="0">
                <a:latin typeface="맑은 고딕"/>
                <a:cs typeface="맑은 고딕"/>
              </a:rPr>
              <a:t>사용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80" dirty="0">
                <a:latin typeface="Arial"/>
                <a:cs typeface="Arial"/>
              </a:rPr>
              <a:t>in</a:t>
            </a:r>
            <a:r>
              <a:rPr sz="1000" spc="-80" dirty="0">
                <a:latin typeface="Verdana"/>
                <a:cs typeface="Verdana"/>
              </a:rPr>
              <a:t>put </a:t>
            </a:r>
            <a:r>
              <a:rPr sz="850" spc="-45" dirty="0">
                <a:latin typeface="맑은 고딕"/>
                <a:cs typeface="맑은 고딕"/>
              </a:rPr>
              <a:t>영역 </a:t>
            </a:r>
            <a:r>
              <a:rPr sz="1000" spc="-15" dirty="0">
                <a:latin typeface="Arial"/>
                <a:cs typeface="Arial"/>
              </a:rPr>
              <a:t>click </a:t>
            </a:r>
            <a:r>
              <a:rPr sz="1000" spc="-80" dirty="0">
                <a:latin typeface="Calibri"/>
                <a:cs typeface="Calibri"/>
              </a:rPr>
              <a:t>→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80" dirty="0">
                <a:latin typeface="Arial"/>
                <a:cs typeface="Arial"/>
              </a:rPr>
              <a:t>in</a:t>
            </a:r>
            <a:r>
              <a:rPr sz="1000" spc="-80" dirty="0">
                <a:latin typeface="Verdana"/>
                <a:cs typeface="Verdana"/>
              </a:rPr>
              <a:t>put </a:t>
            </a:r>
            <a:r>
              <a:rPr sz="1000" spc="-60" dirty="0">
                <a:latin typeface="Arial"/>
                <a:cs typeface="Arial"/>
              </a:rPr>
              <a:t>m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70" dirty="0">
                <a:latin typeface="Verdana"/>
                <a:cs typeface="Verdana"/>
              </a:rPr>
              <a:t>op</a:t>
            </a:r>
            <a:r>
              <a:rPr sz="1000" spc="-70" dirty="0">
                <a:latin typeface="Arial"/>
                <a:cs typeface="Arial"/>
              </a:rPr>
              <a:t>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5804" y="5152923"/>
            <a:ext cx="3693177" cy="566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5927805"/>
            <a:ext cx="8388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80" dirty="0">
                <a:latin typeface="Arial"/>
                <a:cs typeface="Arial"/>
              </a:rPr>
              <a:t>in</a:t>
            </a:r>
            <a:r>
              <a:rPr sz="1000" spc="-80" dirty="0">
                <a:latin typeface="Verdana"/>
                <a:cs typeface="Verdana"/>
              </a:rPr>
              <a:t>put</a:t>
            </a:r>
            <a:r>
              <a:rPr sz="1000" spc="-150" dirty="0">
                <a:latin typeface="Verdana"/>
                <a:cs typeface="Verdana"/>
              </a:rPr>
              <a:t> </a:t>
            </a:r>
            <a:r>
              <a:rPr sz="1000" spc="-60" dirty="0">
                <a:latin typeface="Arial"/>
                <a:cs typeface="Arial"/>
              </a:rPr>
              <a:t>m</a:t>
            </a:r>
            <a:r>
              <a:rPr sz="1000" spc="-60" dirty="0">
                <a:latin typeface="Verdana"/>
                <a:cs typeface="Verdana"/>
              </a:rPr>
              <a:t>o</a:t>
            </a:r>
            <a:r>
              <a:rPr sz="1000" spc="-60" dirty="0">
                <a:latin typeface="Arial"/>
                <a:cs typeface="Arial"/>
              </a:rPr>
              <a:t>d</a:t>
            </a:r>
            <a:r>
              <a:rPr sz="1000" spc="-60" dirty="0">
                <a:latin typeface="Verdana"/>
                <a:cs typeface="Verdana"/>
              </a:rPr>
              <a:t>a</a:t>
            </a:r>
            <a:r>
              <a:rPr sz="1000" spc="-60" dirty="0">
                <a:latin typeface="Arial"/>
                <a:cs typeface="Arial"/>
              </a:rPr>
              <a:t>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387629"/>
            <a:ext cx="5943600" cy="1932939"/>
          </a:xfrm>
          <a:custGeom>
            <a:avLst/>
            <a:gdLst/>
            <a:ahLst/>
            <a:cxnLst/>
            <a:rect l="l" t="t" r="r" b="b"/>
            <a:pathLst>
              <a:path w="5943600" h="1932940">
                <a:moveTo>
                  <a:pt x="5925635" y="1932870"/>
                </a:moveTo>
                <a:lnTo>
                  <a:pt x="17963" y="1932870"/>
                </a:lnTo>
                <a:lnTo>
                  <a:pt x="15321" y="1932345"/>
                </a:lnTo>
                <a:lnTo>
                  <a:pt x="0" y="1914912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8" y="17959"/>
                </a:lnTo>
                <a:lnTo>
                  <a:pt x="5943598" y="1914912"/>
                </a:lnTo>
                <a:lnTo>
                  <a:pt x="5925635" y="193287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8742553"/>
            <a:ext cx="5943600" cy="400685"/>
          </a:xfrm>
          <a:custGeom>
            <a:avLst/>
            <a:gdLst/>
            <a:ahLst/>
            <a:cxnLst/>
            <a:rect l="l" t="t" r="r" b="b"/>
            <a:pathLst>
              <a:path w="5943600" h="400684">
                <a:moveTo>
                  <a:pt x="5943599" y="400378"/>
                </a:moveTo>
                <a:lnTo>
                  <a:pt x="0" y="400378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9" y="400378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4836" y="914400"/>
            <a:ext cx="3589630" cy="4045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5106336"/>
            <a:ext cx="78041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80" dirty="0">
                <a:latin typeface="Arial"/>
                <a:cs typeface="Arial"/>
              </a:rPr>
              <a:t>in</a:t>
            </a:r>
            <a:r>
              <a:rPr sz="1000" spc="-80" dirty="0">
                <a:latin typeface="Verdana"/>
                <a:cs typeface="Verdana"/>
              </a:rPr>
              <a:t>put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40" dirty="0">
                <a:latin typeface="Arial"/>
                <a:cs typeface="Arial"/>
              </a:rPr>
              <a:t>c</a:t>
            </a:r>
            <a:r>
              <a:rPr sz="1000" spc="-40" dirty="0">
                <a:latin typeface="Verdana"/>
                <a:cs typeface="Verdana"/>
              </a:rPr>
              <a:t>o</a:t>
            </a:r>
            <a:r>
              <a:rPr sz="1000" spc="-40" dirty="0">
                <a:latin typeface="Arial"/>
                <a:cs typeface="Arial"/>
              </a:rPr>
              <a:t>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539" y="5493734"/>
            <a:ext cx="1907539" cy="16827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&lt;v-file-input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v-model="files"</a:t>
            </a:r>
            <a:endParaRPr sz="600">
              <a:latin typeface="Courier New"/>
              <a:cs typeface="Courier New"/>
            </a:endParaRPr>
          </a:p>
          <a:p>
            <a:pPr marL="398780" marR="14986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color="deep-purple accent-4"  counter</a:t>
            </a:r>
            <a:endParaRPr sz="600">
              <a:latin typeface="Courier New"/>
              <a:cs typeface="Courier New"/>
            </a:endParaRPr>
          </a:p>
          <a:p>
            <a:pPr marL="398780" marR="63309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label="File</a:t>
            </a:r>
            <a:r>
              <a:rPr sz="600" spc="-1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input"  multiple</a:t>
            </a:r>
            <a:endParaRPr sz="600">
              <a:latin typeface="Courier New"/>
              <a:cs typeface="Courier New"/>
            </a:endParaRPr>
          </a:p>
          <a:p>
            <a:pPr marL="398780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placeholder="Select your files"  prepend-icon="mdi-paperclip"  outlined</a:t>
            </a:r>
            <a:endParaRPr sz="600">
              <a:latin typeface="Courier New"/>
              <a:cs typeface="Courier New"/>
            </a:endParaRPr>
          </a:p>
          <a:p>
            <a:pPr marL="398780">
              <a:lnSpc>
                <a:spcPct val="100000"/>
              </a:lnSpc>
              <a:spcBef>
                <a:spcPts val="145"/>
              </a:spcBef>
            </a:pPr>
            <a:r>
              <a:rPr sz="600" spc="15" dirty="0">
                <a:latin typeface="Courier New"/>
                <a:cs typeface="Courier New"/>
              </a:rPr>
              <a:t>id="bin"</a:t>
            </a:r>
            <a:endParaRPr sz="600">
              <a:latin typeface="Courier New"/>
              <a:cs typeface="Courier New"/>
            </a:endParaRPr>
          </a:p>
          <a:p>
            <a:pPr marL="398780" marR="10160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:show-size="1000"  enctype="multipart/form-data"  class="mt-2"</a:t>
            </a:r>
            <a:endParaRPr sz="600">
              <a:latin typeface="Courier New"/>
              <a:cs typeface="Courier New"/>
            </a:endParaRPr>
          </a:p>
          <a:p>
            <a:pPr marR="1248410" algn="ctr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&lt;/v-file-input&gt;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7398177"/>
            <a:ext cx="366839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45" dirty="0">
                <a:latin typeface="맑은 고딕"/>
                <a:cs typeface="맑은 고딕"/>
              </a:rPr>
              <a:t>선택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1000" spc="-50" dirty="0">
                <a:latin typeface="Verdana"/>
                <a:cs typeface="Verdana"/>
              </a:rPr>
              <a:t>v</a:t>
            </a:r>
            <a:r>
              <a:rPr sz="1000" spc="-50" dirty="0">
                <a:latin typeface="Tahoma"/>
                <a:cs typeface="Tahoma"/>
              </a:rPr>
              <a:t>-</a:t>
            </a:r>
            <a:r>
              <a:rPr sz="1000" spc="-50" dirty="0">
                <a:latin typeface="Arial"/>
                <a:cs typeface="Arial"/>
              </a:rPr>
              <a:t>chi</a:t>
            </a:r>
            <a:r>
              <a:rPr sz="1000" spc="-50" dirty="0">
                <a:latin typeface="Verdana"/>
                <a:cs typeface="Verdana"/>
              </a:rPr>
              <a:t>p </a:t>
            </a:r>
            <a:r>
              <a:rPr sz="850" spc="-40" dirty="0">
                <a:latin typeface="맑은 고딕"/>
                <a:cs typeface="맑은 고딕"/>
              </a:rPr>
              <a:t>형태로 </a:t>
            </a:r>
            <a:r>
              <a:rPr sz="850" spc="-45" dirty="0">
                <a:latin typeface="맑은 고딕"/>
                <a:cs typeface="맑은 고딕"/>
              </a:rPr>
              <a:t>표시</a:t>
            </a:r>
            <a:r>
              <a:rPr sz="1000" spc="-45" dirty="0">
                <a:latin typeface="Tahoma"/>
                <a:cs typeface="Tahoma"/>
              </a:rPr>
              <a:t>, </a:t>
            </a:r>
            <a:r>
              <a:rPr sz="1000" spc="-30" dirty="0">
                <a:latin typeface="Tahoma"/>
                <a:cs typeface="Tahoma"/>
              </a:rPr>
              <a:t>4</a:t>
            </a:r>
            <a:r>
              <a:rPr sz="850" spc="-30" dirty="0">
                <a:latin typeface="맑은 고딕"/>
                <a:cs typeface="맑은 고딕"/>
              </a:rPr>
              <a:t>개 </a:t>
            </a:r>
            <a:r>
              <a:rPr sz="850" spc="-45" dirty="0">
                <a:latin typeface="맑은 고딕"/>
                <a:cs typeface="맑은 고딕"/>
              </a:rPr>
              <a:t>이상 </a:t>
            </a:r>
            <a:r>
              <a:rPr sz="1000" spc="-5" dirty="0">
                <a:latin typeface="Arial"/>
                <a:cs typeface="Arial"/>
              </a:rPr>
              <a:t>file </a:t>
            </a:r>
            <a:r>
              <a:rPr sz="850" spc="-40" dirty="0">
                <a:latin typeface="맑은 고딕"/>
                <a:cs typeface="맑은 고딕"/>
              </a:rPr>
              <a:t>선택시 </a:t>
            </a:r>
            <a:r>
              <a:rPr sz="1000" spc="-114" dirty="0">
                <a:latin typeface="Tahoma"/>
                <a:cs typeface="Tahoma"/>
              </a:rPr>
              <a:t>+@ </a:t>
            </a:r>
            <a:r>
              <a:rPr sz="1000" spc="-100" dirty="0">
                <a:latin typeface="Arial"/>
                <a:cs typeface="Arial"/>
              </a:rPr>
              <a:t>FI</a:t>
            </a:r>
            <a:r>
              <a:rPr sz="1000" spc="-100" dirty="0">
                <a:latin typeface="Verdana"/>
                <a:cs typeface="Verdana"/>
              </a:rPr>
              <a:t>L</a:t>
            </a:r>
            <a:r>
              <a:rPr sz="1000" spc="-100" dirty="0">
                <a:latin typeface="Arial"/>
                <a:cs typeface="Arial"/>
              </a:rPr>
              <a:t>E </a:t>
            </a:r>
            <a:r>
              <a:rPr sz="1000" spc="-145" dirty="0">
                <a:latin typeface="Verdana"/>
                <a:cs typeface="Verdana"/>
              </a:rPr>
              <a:t>S </a:t>
            </a:r>
            <a:r>
              <a:rPr sz="850" spc="-40" dirty="0">
                <a:latin typeface="맑은 고딕"/>
                <a:cs typeface="맑은 고딕"/>
              </a:rPr>
              <a:t>형태로 보여줌</a:t>
            </a:r>
            <a:endParaRPr sz="85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6514" y="7748503"/>
            <a:ext cx="3686274" cy="828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5539" y="8848658"/>
            <a:ext cx="2197735" cy="24637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&lt;template v-slot:selection="{ index, text</a:t>
            </a:r>
            <a:r>
              <a:rPr sz="600" spc="13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}"&gt;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&lt;v-chip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28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396"/>
            <a:ext cx="5943600" cy="1905635"/>
          </a:xfrm>
          <a:custGeom>
            <a:avLst/>
            <a:gdLst/>
            <a:ahLst/>
            <a:cxnLst/>
            <a:rect l="l" t="t" r="r" b="b"/>
            <a:pathLst>
              <a:path w="5943600" h="1905635">
                <a:moveTo>
                  <a:pt x="5925635" y="1905258"/>
                </a:moveTo>
                <a:lnTo>
                  <a:pt x="17963" y="1905258"/>
                </a:lnTo>
                <a:lnTo>
                  <a:pt x="15321" y="1904733"/>
                </a:lnTo>
                <a:lnTo>
                  <a:pt x="0" y="1887299"/>
                </a:lnTo>
                <a:lnTo>
                  <a:pt x="0" y="0"/>
                </a:lnTo>
                <a:lnTo>
                  <a:pt x="5943599" y="0"/>
                </a:lnTo>
                <a:lnTo>
                  <a:pt x="5943598" y="1887299"/>
                </a:lnTo>
                <a:lnTo>
                  <a:pt x="5925635" y="1905258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834422"/>
            <a:ext cx="5943600" cy="5308600"/>
          </a:xfrm>
          <a:custGeom>
            <a:avLst/>
            <a:gdLst/>
            <a:ahLst/>
            <a:cxnLst/>
            <a:rect l="l" t="t" r="r" b="b"/>
            <a:pathLst>
              <a:path w="5943600" h="5308600">
                <a:moveTo>
                  <a:pt x="5943599" y="5308513"/>
                </a:moveTo>
                <a:lnTo>
                  <a:pt x="0" y="5308513"/>
                </a:lnTo>
                <a:lnTo>
                  <a:pt x="0" y="17959"/>
                </a:lnTo>
                <a:lnTo>
                  <a:pt x="17963" y="0"/>
                </a:lnTo>
                <a:lnTo>
                  <a:pt x="5925635" y="0"/>
                </a:lnTo>
                <a:lnTo>
                  <a:pt x="5943599" y="5308513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5539" y="882438"/>
            <a:ext cx="3409315" cy="17926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v-if="index </a:t>
            </a:r>
            <a:r>
              <a:rPr sz="600" dirty="0">
                <a:latin typeface="Courier New"/>
                <a:cs typeface="Courier New"/>
              </a:rPr>
              <a:t>&lt;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3"</a:t>
            </a:r>
            <a:endParaRPr sz="600">
              <a:latin typeface="Courier New"/>
              <a:cs typeface="Courier New"/>
            </a:endParaRPr>
          </a:p>
          <a:p>
            <a:pPr marL="592455" marR="145796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color="deep-purple accent-4"  dark</a:t>
            </a:r>
            <a:endParaRPr sz="600">
              <a:latin typeface="Courier New"/>
              <a:cs typeface="Courier New"/>
            </a:endParaRPr>
          </a:p>
          <a:p>
            <a:pPr marL="592455" marR="2569210">
              <a:lnSpc>
                <a:spcPct val="120800"/>
              </a:lnSpc>
            </a:pPr>
            <a:r>
              <a:rPr sz="600" spc="20" dirty="0">
                <a:latin typeface="Courier New"/>
                <a:cs typeface="Courier New"/>
              </a:rPr>
              <a:t>labe</a:t>
            </a:r>
            <a:r>
              <a:rPr sz="600" dirty="0">
                <a:latin typeface="Courier New"/>
                <a:cs typeface="Courier New"/>
              </a:rPr>
              <a:t>l  </a:t>
            </a:r>
            <a:r>
              <a:rPr sz="600" spc="20" dirty="0">
                <a:latin typeface="Courier New"/>
                <a:cs typeface="Courier New"/>
              </a:rPr>
              <a:t>smal</a:t>
            </a:r>
            <a:r>
              <a:rPr sz="600" dirty="0">
                <a:latin typeface="Courier New"/>
                <a:cs typeface="Courier New"/>
              </a:rPr>
              <a:t>l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45"/>
              </a:spcBef>
            </a:pPr>
            <a:r>
              <a:rPr sz="600" spc="10" dirty="0">
                <a:latin typeface="Courier New"/>
                <a:cs typeface="Courier New"/>
              </a:rPr>
              <a:t>{{ </a:t>
            </a:r>
            <a:r>
              <a:rPr sz="600" spc="15" dirty="0">
                <a:latin typeface="Courier New"/>
                <a:cs typeface="Courier New"/>
              </a:rPr>
              <a:t>text</a:t>
            </a:r>
            <a:r>
              <a:rPr sz="600" spc="6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}}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&lt;/v-chip&gt;</a:t>
            </a:r>
            <a:endParaRPr sz="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// </a:t>
            </a:r>
            <a:r>
              <a:rPr sz="600" spc="-55" dirty="0">
                <a:latin typeface="맑은 고딕"/>
                <a:cs typeface="맑은 고딕"/>
              </a:rPr>
              <a:t>설정한 개수 이상 </a:t>
            </a:r>
            <a:r>
              <a:rPr sz="600" spc="15" dirty="0">
                <a:latin typeface="Courier New"/>
                <a:cs typeface="Courier New"/>
              </a:rPr>
              <a:t>file </a:t>
            </a:r>
            <a:r>
              <a:rPr sz="600" spc="-5" dirty="0">
                <a:latin typeface="Courier New"/>
                <a:cs typeface="Courier New"/>
              </a:rPr>
              <a:t>input</a:t>
            </a:r>
            <a:r>
              <a:rPr sz="600" spc="-5" dirty="0">
                <a:latin typeface="맑은 고딕"/>
                <a:cs typeface="맑은 고딕"/>
              </a:rPr>
              <a:t>되면 </a:t>
            </a:r>
            <a:r>
              <a:rPr sz="600" spc="10" dirty="0">
                <a:latin typeface="Courier New"/>
                <a:cs typeface="Courier New"/>
              </a:rPr>
              <a:t>+{{ </a:t>
            </a:r>
            <a:r>
              <a:rPr sz="600" spc="15" dirty="0">
                <a:latin typeface="Courier New"/>
                <a:cs typeface="Courier New"/>
              </a:rPr>
              <a:t>files.length </a:t>
            </a:r>
            <a:r>
              <a:rPr sz="600" dirty="0">
                <a:latin typeface="Courier New"/>
                <a:cs typeface="Courier New"/>
              </a:rPr>
              <a:t>- 3 </a:t>
            </a:r>
            <a:r>
              <a:rPr sz="600" spc="10" dirty="0">
                <a:latin typeface="Courier New"/>
                <a:cs typeface="Courier New"/>
              </a:rPr>
              <a:t>}} </a:t>
            </a:r>
            <a:r>
              <a:rPr sz="600" spc="15" dirty="0">
                <a:latin typeface="Courier New"/>
                <a:cs typeface="Courier New"/>
              </a:rPr>
              <a:t>File(s) </a:t>
            </a:r>
            <a:r>
              <a:rPr sz="600" spc="-55" dirty="0">
                <a:latin typeface="맑은 고딕"/>
                <a:cs typeface="맑은 고딕"/>
              </a:rPr>
              <a:t>형태로</a:t>
            </a:r>
            <a:r>
              <a:rPr sz="600" spc="60" dirty="0">
                <a:latin typeface="맑은 고딕"/>
                <a:cs typeface="맑은 고딕"/>
              </a:rPr>
              <a:t> </a:t>
            </a:r>
            <a:r>
              <a:rPr sz="600" spc="-55" dirty="0">
                <a:latin typeface="맑은 고딕"/>
                <a:cs typeface="맑은 고딕"/>
              </a:rPr>
              <a:t>표시</a:t>
            </a:r>
            <a:endParaRPr sz="600">
              <a:latin typeface="맑은 고딕"/>
              <a:cs typeface="맑은 고딕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&lt;span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v-else-if="index </a:t>
            </a:r>
            <a:r>
              <a:rPr sz="600" spc="10" dirty="0">
                <a:latin typeface="Courier New"/>
                <a:cs typeface="Courier New"/>
              </a:rPr>
              <a:t>===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3"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class="overline grey--text text--darken-3</a:t>
            </a:r>
            <a:r>
              <a:rPr sz="600" spc="9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mx-2"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&gt;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+{{ </a:t>
            </a:r>
            <a:r>
              <a:rPr sz="600" spc="15" dirty="0">
                <a:latin typeface="Courier New"/>
                <a:cs typeface="Courier New"/>
              </a:rPr>
              <a:t>files.length </a:t>
            </a:r>
            <a:r>
              <a:rPr sz="600" dirty="0">
                <a:latin typeface="Courier New"/>
                <a:cs typeface="Courier New"/>
              </a:rPr>
              <a:t>- 3 </a:t>
            </a:r>
            <a:r>
              <a:rPr sz="600" spc="10" dirty="0">
                <a:latin typeface="Courier New"/>
                <a:cs typeface="Courier New"/>
              </a:rPr>
              <a:t>}}</a:t>
            </a:r>
            <a:r>
              <a:rPr sz="600" spc="16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File(s)</a:t>
            </a:r>
            <a:endParaRPr sz="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&lt;/span&gt;</a:t>
            </a:r>
            <a:endParaRPr sz="600">
              <a:latin typeface="Courier New"/>
              <a:cs typeface="Courier New"/>
            </a:endParaRPr>
          </a:p>
          <a:p>
            <a:pPr marR="2073910" algn="ctr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&lt;/template&gt;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928709"/>
            <a:ext cx="305181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5" dirty="0">
                <a:latin typeface="Tahoma"/>
                <a:cs typeface="Tahoma"/>
              </a:rPr>
              <a:t>3-4</a:t>
            </a:r>
            <a:r>
              <a:rPr sz="1550" spc="-195" dirty="0">
                <a:latin typeface="Tahoma"/>
                <a:cs typeface="Tahom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저장</a:t>
            </a:r>
            <a:r>
              <a:rPr sz="1300" spc="-175" dirty="0">
                <a:latin typeface="맑은 고딕"/>
                <a:cs typeface="맑은 고딕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버튼</a:t>
            </a:r>
            <a:r>
              <a:rPr sz="1300" spc="-170" dirty="0">
                <a:latin typeface="맑은 고딕"/>
                <a:cs typeface="맑은 고딕"/>
              </a:rPr>
              <a:t> </a:t>
            </a:r>
            <a:r>
              <a:rPr sz="1550" spc="-110" dirty="0">
                <a:latin typeface="Verdana"/>
                <a:cs typeface="Verdana"/>
              </a:rPr>
              <a:t>s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110" dirty="0">
                <a:latin typeface="Verdana"/>
                <a:cs typeface="Verdana"/>
              </a:rPr>
              <a:t>v</a:t>
            </a:r>
            <a:r>
              <a:rPr sz="1550" spc="-110" dirty="0">
                <a:latin typeface="Trebuchet MS"/>
                <a:cs typeface="Trebuchet MS"/>
              </a:rPr>
              <a:t>e</a:t>
            </a:r>
            <a:r>
              <a:rPr sz="1550" spc="-110" dirty="0">
                <a:latin typeface="Verdana"/>
                <a:cs typeface="Verdana"/>
              </a:rPr>
              <a:t>C</a:t>
            </a:r>
            <a:r>
              <a:rPr sz="1550" spc="-110" dirty="0">
                <a:latin typeface="Trebuchet MS"/>
                <a:cs typeface="Trebuchet MS"/>
              </a:rPr>
              <a:t>lick</a:t>
            </a:r>
            <a:r>
              <a:rPr sz="1550" spc="-110" dirty="0">
                <a:latin typeface="Tahoma"/>
                <a:cs typeface="Tahoma"/>
              </a:rPr>
              <a:t>(),</a:t>
            </a:r>
            <a:r>
              <a:rPr sz="1550" spc="-200" dirty="0">
                <a:latin typeface="Tahoma"/>
                <a:cs typeface="Tahoma"/>
              </a:rPr>
              <a:t> </a:t>
            </a:r>
            <a:r>
              <a:rPr sz="1550" spc="-100" dirty="0">
                <a:latin typeface="Trebuchet MS"/>
                <a:cs typeface="Trebuchet MS"/>
              </a:rPr>
              <a:t>me</a:t>
            </a:r>
            <a:r>
              <a:rPr sz="1550" spc="-100" dirty="0">
                <a:latin typeface="Verdana"/>
                <a:cs typeface="Verdana"/>
              </a:rPr>
              <a:t>t</a:t>
            </a:r>
            <a:r>
              <a:rPr sz="1550" spc="-100" dirty="0">
                <a:latin typeface="Trebuchet MS"/>
                <a:cs typeface="Trebuchet MS"/>
              </a:rPr>
              <a:t>h</a:t>
            </a:r>
            <a:r>
              <a:rPr sz="1550" spc="-100" dirty="0">
                <a:latin typeface="Verdana"/>
                <a:cs typeface="Verdana"/>
              </a:rPr>
              <a:t>o</a:t>
            </a:r>
            <a:r>
              <a:rPr sz="1550" spc="-100" dirty="0">
                <a:latin typeface="Trebuchet MS"/>
                <a:cs typeface="Trebuchet MS"/>
              </a:rPr>
              <a:t>d</a:t>
            </a:r>
            <a:r>
              <a:rPr sz="1550" spc="-100" dirty="0">
                <a:latin typeface="Verdana"/>
                <a:cs typeface="Verdana"/>
              </a:rPr>
              <a:t>s</a:t>
            </a:r>
            <a:r>
              <a:rPr sz="1550" spc="-265" dirty="0">
                <a:latin typeface="Verdana"/>
                <a:cs typeface="Verdana"/>
              </a:rPr>
              <a:t> </a:t>
            </a:r>
            <a:r>
              <a:rPr sz="1300" spc="-110" dirty="0">
                <a:latin typeface="맑은 고딕"/>
                <a:cs typeface="맑은 고딕"/>
              </a:rPr>
              <a:t>실행</a:t>
            </a:r>
            <a:endParaRPr sz="13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4235" y="3344298"/>
            <a:ext cx="510831" cy="31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5539" y="4057880"/>
            <a:ext cx="2632710" cy="49961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600" spc="15" dirty="0">
                <a:latin typeface="Courier New"/>
                <a:cs typeface="Courier New"/>
              </a:rPr>
              <a:t>saveClick </a:t>
            </a:r>
            <a:r>
              <a:rPr sz="600" spc="10" dirty="0">
                <a:latin typeface="Courier New"/>
                <a:cs typeface="Courier New"/>
              </a:rPr>
              <a:t>()</a:t>
            </a:r>
            <a:r>
              <a:rPr sz="600" spc="6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제목</a:t>
            </a:r>
            <a:r>
              <a:rPr sz="600" spc="-25" dirty="0">
                <a:latin typeface="Courier New"/>
                <a:cs typeface="Courier New"/>
              </a:rPr>
              <a:t>,</a:t>
            </a:r>
            <a:r>
              <a:rPr sz="600" spc="-25" dirty="0">
                <a:latin typeface="맑은 고딕"/>
                <a:cs typeface="맑은 고딕"/>
              </a:rPr>
              <a:t>내용</a:t>
            </a:r>
            <a:r>
              <a:rPr sz="600" spc="150" dirty="0">
                <a:latin typeface="맑은 고딕"/>
                <a:cs typeface="맑은 고딕"/>
              </a:rPr>
              <a:t> </a:t>
            </a:r>
            <a:r>
              <a:rPr sz="600" spc="-60" dirty="0">
                <a:latin typeface="맑은 고딕"/>
                <a:cs typeface="맑은 고딕"/>
              </a:rPr>
              <a:t>공백제거</a:t>
            </a:r>
            <a:endParaRPr sz="600">
              <a:latin typeface="맑은 고딕"/>
              <a:cs typeface="맑은 고딕"/>
            </a:endParaRPr>
          </a:p>
          <a:p>
            <a:pPr marL="495300" marR="508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this.form.title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5" dirty="0">
                <a:latin typeface="Courier New"/>
                <a:cs typeface="Courier New"/>
              </a:rPr>
              <a:t>this.form.title.trim()  this.form.content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12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this.form.content.trim()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688975" marR="53340" indent="-193675">
              <a:lnSpc>
                <a:spcPct val="120800"/>
              </a:lnSpc>
            </a:pPr>
            <a:r>
              <a:rPr sz="600" spc="10" dirty="0">
                <a:latin typeface="Courier New"/>
                <a:cs typeface="Courier New"/>
              </a:rPr>
              <a:t>if </a:t>
            </a:r>
            <a:r>
              <a:rPr sz="600" spc="15" dirty="0">
                <a:latin typeface="Courier New"/>
                <a:cs typeface="Courier New"/>
              </a:rPr>
              <a:t>(!this.form.title </a:t>
            </a:r>
            <a:r>
              <a:rPr sz="600" spc="10" dirty="0">
                <a:latin typeface="Courier New"/>
                <a:cs typeface="Courier New"/>
              </a:rPr>
              <a:t>|| </a:t>
            </a:r>
            <a:r>
              <a:rPr sz="600" spc="15" dirty="0">
                <a:latin typeface="Courier New"/>
                <a:cs typeface="Courier New"/>
              </a:rPr>
              <a:t>!this.form.content)  return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592455" marR="736600" indent="-971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if(this.catagory </a:t>
            </a:r>
            <a:r>
              <a:rPr sz="600" spc="10" dirty="0">
                <a:latin typeface="Courier New"/>
                <a:cs typeface="Courier New"/>
              </a:rPr>
              <a:t>!== </a:t>
            </a:r>
            <a:r>
              <a:rPr sz="600" spc="15" dirty="0">
                <a:latin typeface="Courier New"/>
                <a:cs typeface="Courier New"/>
              </a:rPr>
              <a:t>''){  if(this.catagory </a:t>
            </a:r>
            <a:r>
              <a:rPr sz="600" spc="10" dirty="0">
                <a:latin typeface="Courier New"/>
                <a:cs typeface="Courier New"/>
              </a:rPr>
              <a:t>===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'</a:t>
            </a:r>
            <a:r>
              <a:rPr sz="600" spc="-20" dirty="0">
                <a:latin typeface="맑은 고딕"/>
                <a:cs typeface="맑은 고딕"/>
              </a:rPr>
              <a:t>공지</a:t>
            </a:r>
            <a:r>
              <a:rPr sz="600" spc="-20" dirty="0">
                <a:latin typeface="Courier New"/>
                <a:cs typeface="Courier New"/>
              </a:rPr>
              <a:t>')</a:t>
            </a:r>
            <a:endParaRPr sz="600">
              <a:latin typeface="Courier New"/>
              <a:cs typeface="Courier New"/>
            </a:endParaRPr>
          </a:p>
          <a:p>
            <a:pPr marL="592455" marR="736600" indent="96520">
              <a:lnSpc>
                <a:spcPct val="120800"/>
              </a:lnSpc>
            </a:pPr>
            <a:r>
              <a:rPr sz="600" spc="10" dirty="0">
                <a:latin typeface="Courier New"/>
                <a:cs typeface="Courier New"/>
              </a:rPr>
              <a:t>var </a:t>
            </a:r>
            <a:r>
              <a:rPr sz="600" spc="15" dirty="0">
                <a:latin typeface="Courier New"/>
                <a:cs typeface="Courier New"/>
              </a:rPr>
              <a:t>cata </a:t>
            </a:r>
            <a:r>
              <a:rPr sz="600" dirty="0">
                <a:latin typeface="Courier New"/>
                <a:cs typeface="Courier New"/>
              </a:rPr>
              <a:t>= 1  </a:t>
            </a:r>
            <a:r>
              <a:rPr sz="600" spc="15" dirty="0">
                <a:latin typeface="Courier New"/>
                <a:cs typeface="Courier New"/>
              </a:rPr>
              <a:t>if(this.catagory </a:t>
            </a:r>
            <a:r>
              <a:rPr sz="600" spc="10" dirty="0">
                <a:latin typeface="Courier New"/>
                <a:cs typeface="Courier New"/>
              </a:rPr>
              <a:t>===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spc="-20" dirty="0">
                <a:latin typeface="Courier New"/>
                <a:cs typeface="Courier New"/>
              </a:rPr>
              <a:t>'</a:t>
            </a:r>
            <a:r>
              <a:rPr sz="600" spc="-20" dirty="0">
                <a:latin typeface="맑은 고딕"/>
                <a:cs typeface="맑은 고딕"/>
              </a:rPr>
              <a:t>일반</a:t>
            </a:r>
            <a:r>
              <a:rPr sz="600" spc="-20" dirty="0">
                <a:latin typeface="Courier New"/>
                <a:cs typeface="Courier New"/>
              </a:rPr>
              <a:t>')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var </a:t>
            </a:r>
            <a:r>
              <a:rPr sz="600" spc="15" dirty="0">
                <a:latin typeface="Courier New"/>
                <a:cs typeface="Courier New"/>
              </a:rPr>
              <a:t>cata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8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2</a:t>
            </a:r>
            <a:endParaRPr sz="600">
              <a:latin typeface="Courier New"/>
              <a:cs typeface="Courier New"/>
            </a:endParaRPr>
          </a:p>
          <a:p>
            <a:pPr marL="592455" marR="922655">
              <a:lnSpc>
                <a:spcPct val="241600"/>
              </a:lnSpc>
            </a:pPr>
            <a:r>
              <a:rPr sz="600" spc="10" dirty="0">
                <a:latin typeface="Courier New"/>
                <a:cs typeface="Courier New"/>
              </a:rPr>
              <a:t>let fd </a:t>
            </a:r>
            <a:r>
              <a:rPr sz="600" dirty="0">
                <a:latin typeface="Courier New"/>
                <a:cs typeface="Courier New"/>
              </a:rPr>
              <a:t>= </a:t>
            </a:r>
            <a:r>
              <a:rPr sz="600" spc="10" dirty="0">
                <a:latin typeface="Courier New"/>
                <a:cs typeface="Courier New"/>
              </a:rPr>
              <a:t>new </a:t>
            </a:r>
            <a:r>
              <a:rPr sz="600" spc="15" dirty="0">
                <a:latin typeface="Courier New"/>
                <a:cs typeface="Courier New"/>
              </a:rPr>
              <a:t>FormData()  </a:t>
            </a:r>
            <a:r>
              <a:rPr sz="600" spc="10" dirty="0">
                <a:latin typeface="Courier New"/>
                <a:cs typeface="Courier New"/>
              </a:rPr>
              <a:t>let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i=0;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25" dirty="0">
                <a:latin typeface="Courier New"/>
                <a:cs typeface="Courier New"/>
              </a:rPr>
              <a:t>//</a:t>
            </a:r>
            <a:r>
              <a:rPr sz="600" spc="-25" dirty="0">
                <a:latin typeface="맑은 고딕"/>
                <a:cs typeface="맑은 고딕"/>
              </a:rPr>
              <a:t>게시글 </a:t>
            </a:r>
            <a:r>
              <a:rPr sz="600" spc="-55" dirty="0">
                <a:latin typeface="맑은 고딕"/>
                <a:cs typeface="맑은 고딕"/>
              </a:rPr>
              <a:t>생성시</a:t>
            </a:r>
            <a:r>
              <a:rPr sz="600" spc="-10" dirty="0">
                <a:latin typeface="맑은 고딕"/>
                <a:cs typeface="맑은 고딕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fd.append</a:t>
            </a:r>
            <a:endParaRPr sz="600">
              <a:latin typeface="Courier New"/>
              <a:cs typeface="Courier New"/>
            </a:endParaRPr>
          </a:p>
          <a:p>
            <a:pPr marL="688975" marR="681355" indent="-971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this.files.forEach(file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fd.append(`${i}`, file)  </a:t>
            </a:r>
            <a:r>
              <a:rPr sz="600" spc="10" dirty="0">
                <a:latin typeface="Courier New"/>
                <a:cs typeface="Courier New"/>
              </a:rPr>
              <a:t>i++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  <a:p>
            <a:pPr marL="592455" marR="149860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fd.append('userId', this.id)  fd.append('title', this.form.title)  fd.append('boardPostId', cata)  fd.append('content', this.form.content)  fd.append('hit', </a:t>
            </a:r>
            <a:r>
              <a:rPr sz="600" spc="10" dirty="0">
                <a:latin typeface="Courier New"/>
                <a:cs typeface="Courier New"/>
              </a:rPr>
              <a:t>0)  </a:t>
            </a:r>
            <a:r>
              <a:rPr sz="600" spc="15" dirty="0">
                <a:latin typeface="Courier New"/>
                <a:cs typeface="Courier New"/>
              </a:rPr>
              <a:t>fd.append('id',this.form.id)</a:t>
            </a:r>
            <a:endParaRPr sz="600">
              <a:latin typeface="Courier New"/>
              <a:cs typeface="Courier New"/>
            </a:endParaRPr>
          </a:p>
          <a:p>
            <a:pPr marL="688975" marR="626110" indent="-97155">
              <a:lnSpc>
                <a:spcPct val="241600"/>
              </a:lnSpc>
            </a:pPr>
            <a:r>
              <a:rPr sz="600" spc="15" dirty="0">
                <a:latin typeface="Courier New"/>
                <a:cs typeface="Courier New"/>
              </a:rPr>
              <a:t>if(this.mode </a:t>
            </a:r>
            <a:r>
              <a:rPr sz="600" spc="10" dirty="0">
                <a:latin typeface="Courier New"/>
                <a:cs typeface="Courier New"/>
              </a:rPr>
              <a:t>=== </a:t>
            </a:r>
            <a:r>
              <a:rPr sz="600" spc="-40" dirty="0">
                <a:latin typeface="Courier New"/>
                <a:cs typeface="Courier New"/>
              </a:rPr>
              <a:t>'</a:t>
            </a:r>
            <a:r>
              <a:rPr sz="600" spc="-40" dirty="0">
                <a:latin typeface="맑은 고딕"/>
                <a:cs typeface="맑은 고딕"/>
              </a:rPr>
              <a:t>게시글 </a:t>
            </a:r>
            <a:r>
              <a:rPr sz="600" spc="-20" dirty="0">
                <a:latin typeface="맑은 고딕"/>
                <a:cs typeface="맑은 고딕"/>
              </a:rPr>
              <a:t>생성</a:t>
            </a:r>
            <a:r>
              <a:rPr sz="600" spc="-20" dirty="0">
                <a:latin typeface="Courier New"/>
                <a:cs typeface="Courier New"/>
              </a:rPr>
              <a:t>'){  </a:t>
            </a:r>
            <a:r>
              <a:rPr sz="600" spc="15" dirty="0">
                <a:latin typeface="Courier New"/>
                <a:cs typeface="Courier New"/>
              </a:rPr>
              <a:t>axios.post('/api/board',fd)</a:t>
            </a:r>
            <a:endParaRPr sz="600">
              <a:latin typeface="Courier New"/>
              <a:cs typeface="Courier New"/>
            </a:endParaRPr>
          </a:p>
          <a:p>
            <a:pPr marL="882015" marR="5080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.then((r)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eventBus.$emit('triggerAlert',true);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882015" marR="584835" indent="-19367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.catch((e) </a:t>
            </a:r>
            <a:r>
              <a:rPr sz="600" spc="10" dirty="0">
                <a:latin typeface="Courier New"/>
                <a:cs typeface="Courier New"/>
              </a:rPr>
              <a:t>=&gt; </a:t>
            </a:r>
            <a:r>
              <a:rPr sz="600" dirty="0">
                <a:latin typeface="Courier New"/>
                <a:cs typeface="Courier New"/>
              </a:rPr>
              <a:t>{  </a:t>
            </a:r>
            <a:r>
              <a:rPr sz="600" spc="15" dirty="0">
                <a:latin typeface="Courier New"/>
                <a:cs typeface="Courier New"/>
              </a:rPr>
              <a:t>console.error(e.message)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});</a:t>
            </a:r>
            <a:endParaRPr sz="600">
              <a:latin typeface="Courier New"/>
              <a:cs typeface="Courier New"/>
            </a:endParaRPr>
          </a:p>
          <a:p>
            <a:pPr marL="59245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688975" marR="294640" indent="-97155">
              <a:lnSpc>
                <a:spcPct val="120800"/>
              </a:lnSpc>
            </a:pPr>
            <a:r>
              <a:rPr sz="600" spc="15" dirty="0">
                <a:latin typeface="Courier New"/>
                <a:cs typeface="Courier New"/>
              </a:rPr>
              <a:t>else if(this.mode </a:t>
            </a:r>
            <a:r>
              <a:rPr sz="600" spc="10" dirty="0">
                <a:latin typeface="Courier New"/>
                <a:cs typeface="Courier New"/>
              </a:rPr>
              <a:t>=== </a:t>
            </a:r>
            <a:r>
              <a:rPr sz="600" spc="-40" dirty="0">
                <a:latin typeface="Courier New"/>
                <a:cs typeface="Courier New"/>
              </a:rPr>
              <a:t>'</a:t>
            </a:r>
            <a:r>
              <a:rPr sz="600" spc="-40" dirty="0">
                <a:latin typeface="맑은 고딕"/>
                <a:cs typeface="맑은 고딕"/>
              </a:rPr>
              <a:t>게시글 </a:t>
            </a:r>
            <a:r>
              <a:rPr sz="600" spc="-20" dirty="0">
                <a:latin typeface="맑은 고딕"/>
                <a:cs typeface="맑은 고딕"/>
              </a:rPr>
              <a:t>수정</a:t>
            </a:r>
            <a:r>
              <a:rPr sz="600" spc="-20" dirty="0">
                <a:latin typeface="Courier New"/>
                <a:cs typeface="Courier New"/>
              </a:rPr>
              <a:t>'){  </a:t>
            </a:r>
            <a:r>
              <a:rPr sz="600" spc="15" dirty="0">
                <a:latin typeface="Courier New"/>
                <a:cs typeface="Courier New"/>
              </a:rPr>
              <a:t>axios.delete('/api/board/fileDel',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88201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data: </a:t>
            </a:r>
            <a:r>
              <a:rPr sz="600" dirty="0">
                <a:latin typeface="Courier New"/>
                <a:cs typeface="Courier New"/>
              </a:rPr>
              <a:t>{ </a:t>
            </a:r>
            <a:r>
              <a:rPr sz="600" spc="15" dirty="0">
                <a:latin typeface="Courier New"/>
                <a:cs typeface="Courier New"/>
              </a:rPr>
              <a:t>files: this.del_files</a:t>
            </a:r>
            <a:r>
              <a:rPr sz="600" spc="1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0" dirty="0">
                <a:latin typeface="Courier New"/>
                <a:cs typeface="Courier New"/>
              </a:rPr>
              <a:t>})</a:t>
            </a:r>
            <a:endParaRPr sz="6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150"/>
              </a:spcBef>
            </a:pPr>
            <a:r>
              <a:rPr sz="600" spc="15" dirty="0">
                <a:latin typeface="Courier New"/>
                <a:cs typeface="Courier New"/>
              </a:rPr>
              <a:t>.catch((e) </a:t>
            </a:r>
            <a:r>
              <a:rPr sz="600" spc="10" dirty="0">
                <a:latin typeface="Courier New"/>
                <a:cs typeface="Courier New"/>
              </a:rPr>
              <a:t>=&gt;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85"/>
              </a:lnSpc>
            </a:pPr>
            <a:fld id="{81D60167-4931-47E6-BA6A-407CBD079E47}" type="slidenum">
              <a:rPr spc="-165" dirty="0"/>
              <a:t>9</a:t>
            </a:fld>
            <a:endParaRPr spc="-16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80"/>
              </a:lnSpc>
            </a:pPr>
            <a:r>
              <a:rPr spc="-95" dirty="0"/>
              <a:t>게시판</a:t>
            </a:r>
            <a:r>
              <a:rPr spc="-145" dirty="0"/>
              <a:t> </a:t>
            </a:r>
            <a:r>
              <a:rPr spc="-90" dirty="0"/>
              <a:t>생성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3475</Words>
  <Application>Microsoft Office PowerPoint</Application>
  <PresentationFormat>사용자 지정</PresentationFormat>
  <Paragraphs>574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Calibri</vt:lpstr>
      <vt:lpstr>Courier New</vt:lpstr>
      <vt:lpstr>Tahoma</vt:lpstr>
      <vt:lpstr>Times New Roman</vt:lpstr>
      <vt:lpstr>Trebuchet MS</vt:lpstr>
      <vt:lpstr>Verdana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김민석</cp:lastModifiedBy>
  <cp:revision>1</cp:revision>
  <dcterms:created xsi:type="dcterms:W3CDTF">2019-12-12T12:04:58Z</dcterms:created>
  <dcterms:modified xsi:type="dcterms:W3CDTF">2019-12-12T12:10:01Z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2019-12-12T00:00:00Z</vt:filetime>
  </property>
  <property fmtid="{D5CDD505-2E9C-101B-9397-08002B2CF9AE}" pid="3" name="Creator">
    <vt:lpwstr>Chromium</vt:lpwstr>
  </property>
  <property fmtid="{D5CDD505-2E9C-101B-9397-08002B2CF9AE}" pid="4" name="LastSaved">
    <vt:filetime>2019-12-12T00:00:00Z</vt:filetime>
  </property>
</Properties>
</file>