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Bree Serif" panose="020B0604020202020204" charset="0"/>
      <p:regular r:id="rId12"/>
    </p:embeddedFont>
    <p:embeddedFont>
      <p:font typeface="Didact Gothic" panose="020B0604020202020204" charset="0"/>
      <p:regular r:id="rId13"/>
    </p:embeddedFont>
    <p:embeddedFont>
      <p:font typeface="Proxima Nova" panose="020B0604020202020204" charset="0"/>
      <p:regular r:id="rId14"/>
      <p:bold r:id="rId15"/>
      <p:italic r:id="rId16"/>
      <p:boldItalic r:id="rId17"/>
    </p:embeddedFont>
    <p:embeddedFont>
      <p:font typeface="Proxima Nova Semibold" panose="020B0604020202020204" charset="0"/>
      <p:regular r:id="rId18"/>
      <p:bold r:id="rId19"/>
      <p:boldItalic r:id="rId20"/>
    </p:embeddedFont>
    <p:embeddedFont>
      <p:font typeface="Roboto Black" panose="02000000000000000000" pitchFamily="2" charset="0"/>
      <p:bold r:id="rId21"/>
      <p:boldItalic r:id="rId22"/>
    </p:embeddedFont>
    <p:embeddedFont>
      <p:font typeface="Roboto Light" panose="02000000000000000000" pitchFamily="2" charset="0"/>
      <p:regular r:id="rId23"/>
      <p:bold r:id="rId24"/>
      <p:italic r:id="rId25"/>
      <p:boldItalic r:id="rId26"/>
    </p:embeddedFont>
    <p:embeddedFont>
      <p:font typeface="Roboto Mono Thin"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oV9LoC8JEjJgD6Aujko0dTnb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701F6E-68F4-44FC-8A98-8B1A0E76B9CF}">
  <a:tblStyle styleId="{2E701F6E-68F4-44FC-8A98-8B1A0E76B9C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43"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619554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96195544c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a9c72aac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a9c72aac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6490dfda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6490dfda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a9c72aac03_0_1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g2a9c72aac03_0_13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40"/>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a:endParaRPr/>
          </a:p>
        </p:txBody>
      </p:sp>
      <p:sp>
        <p:nvSpPr>
          <p:cNvPr id="10" name="Google Shape;10;p40"/>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41"/>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3" name="Google Shape;13;p41"/>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4" name="Google Shape;14;p41"/>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5" name="Google Shape;15;p41"/>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6" name="Google Shape;16;p41"/>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7" name="Google Shape;17;p41"/>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8" name="Google Shape;18;p41"/>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19"/>
        <p:cNvGrpSpPr/>
        <p:nvPr/>
      </p:nvGrpSpPr>
      <p:grpSpPr>
        <a:xfrm>
          <a:off x="0" y="0"/>
          <a:ext cx="0" cy="0"/>
          <a:chOff x="0" y="0"/>
          <a:chExt cx="0" cy="0"/>
        </a:xfrm>
      </p:grpSpPr>
      <p:sp>
        <p:nvSpPr>
          <p:cNvPr id="20" name="Google Shape;20;p42"/>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21" name="Google Shape;21;p42"/>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Google Shape;23;p43"/>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24" name="Google Shape;24;p43"/>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25" name="Google Shape;25;p43"/>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26" name="Google Shape;26;p43"/>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3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36"/>
        <p:cNvGrpSpPr/>
        <p:nvPr/>
      </p:nvGrpSpPr>
      <p:grpSpPr>
        <a:xfrm>
          <a:off x="0" y="0"/>
          <a:ext cx="0" cy="0"/>
          <a:chOff x="0" y="0"/>
          <a:chExt cx="0" cy="0"/>
        </a:xfrm>
      </p:grpSpPr>
      <p:sp>
        <p:nvSpPr>
          <p:cNvPr id="37" name="Google Shape;37;g2a9c72aac03_0_1343"/>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2a9c72aac03_0_1343"/>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0E2A47"/>
              </a:buClr>
              <a:buSzPts val="1200"/>
              <a:buNone/>
              <a:defRPr sz="1200">
                <a:solidFill>
                  <a:srgbClr val="0E2A47"/>
                </a:solidFill>
              </a:defRPr>
            </a:lvl1pPr>
            <a:lvl2pPr lvl="1" algn="ctr" rtl="0">
              <a:lnSpc>
                <a:spcPct val="100000"/>
              </a:lnSpc>
              <a:spcBef>
                <a:spcPts val="0"/>
              </a:spcBef>
              <a:spcAft>
                <a:spcPts val="0"/>
              </a:spcAft>
              <a:buClr>
                <a:srgbClr val="0E2A47"/>
              </a:buClr>
              <a:buSzPts val="5200"/>
              <a:buNone/>
              <a:defRPr sz="5200">
                <a:solidFill>
                  <a:srgbClr val="0E2A47"/>
                </a:solidFill>
              </a:defRPr>
            </a:lvl2pPr>
            <a:lvl3pPr lvl="2" algn="ctr" rtl="0">
              <a:lnSpc>
                <a:spcPct val="100000"/>
              </a:lnSpc>
              <a:spcBef>
                <a:spcPts val="0"/>
              </a:spcBef>
              <a:spcAft>
                <a:spcPts val="0"/>
              </a:spcAft>
              <a:buClr>
                <a:srgbClr val="0E2A47"/>
              </a:buClr>
              <a:buSzPts val="5200"/>
              <a:buNone/>
              <a:defRPr sz="5200">
                <a:solidFill>
                  <a:srgbClr val="0E2A47"/>
                </a:solidFill>
              </a:defRPr>
            </a:lvl3pPr>
            <a:lvl4pPr lvl="3" algn="ctr" rtl="0">
              <a:lnSpc>
                <a:spcPct val="100000"/>
              </a:lnSpc>
              <a:spcBef>
                <a:spcPts val="0"/>
              </a:spcBef>
              <a:spcAft>
                <a:spcPts val="0"/>
              </a:spcAft>
              <a:buClr>
                <a:srgbClr val="0E2A47"/>
              </a:buClr>
              <a:buSzPts val="5200"/>
              <a:buNone/>
              <a:defRPr sz="5200">
                <a:solidFill>
                  <a:srgbClr val="0E2A47"/>
                </a:solidFill>
              </a:defRPr>
            </a:lvl4pPr>
            <a:lvl5pPr lvl="4" algn="ctr" rtl="0">
              <a:lnSpc>
                <a:spcPct val="100000"/>
              </a:lnSpc>
              <a:spcBef>
                <a:spcPts val="0"/>
              </a:spcBef>
              <a:spcAft>
                <a:spcPts val="0"/>
              </a:spcAft>
              <a:buClr>
                <a:srgbClr val="0E2A47"/>
              </a:buClr>
              <a:buSzPts val="5200"/>
              <a:buNone/>
              <a:defRPr sz="5200">
                <a:solidFill>
                  <a:srgbClr val="0E2A47"/>
                </a:solidFill>
              </a:defRPr>
            </a:lvl5pPr>
            <a:lvl6pPr lvl="5" algn="ctr" rtl="0">
              <a:lnSpc>
                <a:spcPct val="100000"/>
              </a:lnSpc>
              <a:spcBef>
                <a:spcPts val="0"/>
              </a:spcBef>
              <a:spcAft>
                <a:spcPts val="0"/>
              </a:spcAft>
              <a:buClr>
                <a:srgbClr val="0E2A47"/>
              </a:buClr>
              <a:buSzPts val="5200"/>
              <a:buNone/>
              <a:defRPr sz="5200">
                <a:solidFill>
                  <a:srgbClr val="0E2A47"/>
                </a:solidFill>
              </a:defRPr>
            </a:lvl6pPr>
            <a:lvl7pPr lvl="6" algn="ctr" rtl="0">
              <a:lnSpc>
                <a:spcPct val="100000"/>
              </a:lnSpc>
              <a:spcBef>
                <a:spcPts val="0"/>
              </a:spcBef>
              <a:spcAft>
                <a:spcPts val="0"/>
              </a:spcAft>
              <a:buClr>
                <a:srgbClr val="0E2A47"/>
              </a:buClr>
              <a:buSzPts val="5200"/>
              <a:buNone/>
              <a:defRPr sz="5200">
                <a:solidFill>
                  <a:srgbClr val="0E2A47"/>
                </a:solidFill>
              </a:defRPr>
            </a:lvl7pPr>
            <a:lvl8pPr lvl="7" algn="ctr" rtl="0">
              <a:lnSpc>
                <a:spcPct val="100000"/>
              </a:lnSpc>
              <a:spcBef>
                <a:spcPts val="0"/>
              </a:spcBef>
              <a:spcAft>
                <a:spcPts val="0"/>
              </a:spcAft>
              <a:buClr>
                <a:srgbClr val="0E2A47"/>
              </a:buClr>
              <a:buSzPts val="5200"/>
              <a:buNone/>
              <a:defRPr sz="5200">
                <a:solidFill>
                  <a:srgbClr val="0E2A47"/>
                </a:solidFill>
              </a:defRPr>
            </a:lvl8pPr>
            <a:lvl9pPr lvl="8" algn="ctr" rtl="0">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39" name="Google Shape;39;g2a9c72aac03_0_1343"/>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_2">
    <p:bg>
      <p:bgPr>
        <a:gradFill>
          <a:gsLst>
            <a:gs pos="0">
              <a:srgbClr val="052643"/>
            </a:gs>
            <a:gs pos="100000">
              <a:srgbClr val="041523"/>
            </a:gs>
          </a:gsLst>
          <a:path path="circle">
            <a:fillToRect l="50000" t="50000" r="50000" b="50000"/>
          </a:path>
          <a:tileRect/>
        </a:gradFill>
        <a:effectLst/>
      </p:bgPr>
    </p:bg>
    <p:spTree>
      <p:nvGrpSpPr>
        <p:cNvPr id="1" name="Shape 40"/>
        <p:cNvGrpSpPr/>
        <p:nvPr/>
      </p:nvGrpSpPr>
      <p:grpSpPr>
        <a:xfrm>
          <a:off x="0" y="0"/>
          <a:ext cx="0" cy="0"/>
          <a:chOff x="0" y="0"/>
          <a:chExt cx="0" cy="0"/>
        </a:xfrm>
      </p:grpSpPr>
      <p:sp>
        <p:nvSpPr>
          <p:cNvPr id="41" name="Google Shape;41;g2a9c72aac03_0_1481"/>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endParaRPr/>
          </a:p>
        </p:txBody>
      </p:sp>
      <p:sp>
        <p:nvSpPr>
          <p:cNvPr id="7" name="Google Shape;7;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
        <p:cNvGrpSpPr/>
        <p:nvPr/>
      </p:nvGrpSpPr>
      <p:grpSpPr>
        <a:xfrm>
          <a:off x="0" y="0"/>
          <a:ext cx="0" cy="0"/>
          <a:chOff x="0" y="0"/>
          <a:chExt cx="0" cy="0"/>
        </a:xfrm>
      </p:grpSpPr>
      <p:sp>
        <p:nvSpPr>
          <p:cNvPr id="43" name="Google Shape;43;p5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endParaRPr/>
          </a:p>
        </p:txBody>
      </p:sp>
      <p:sp>
        <p:nvSpPr>
          <p:cNvPr id="44" name="Google Shape;44;p5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a:spLocks noGrp="1"/>
          </p:cNvSpPr>
          <p:nvPr>
            <p:ph type="ctrTitle"/>
          </p:nvPr>
        </p:nvSpPr>
        <p:spPr>
          <a:xfrm>
            <a:off x="5550295" y="1197621"/>
            <a:ext cx="3090844" cy="235059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b="1">
                <a:solidFill>
                  <a:schemeClr val="lt1"/>
                </a:solidFill>
              </a:rPr>
              <a:t>SKIN DISEASE DETECTION AND CONSULTATION WEBSITE</a:t>
            </a:r>
            <a:endParaRPr b="1">
              <a:solidFill>
                <a:schemeClr val="lt1"/>
              </a:solidFill>
            </a:endParaRPr>
          </a:p>
        </p:txBody>
      </p:sp>
      <p:sp>
        <p:nvSpPr>
          <p:cNvPr id="51" name="Google Shape;51;p1"/>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1532621" y="8914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2195071" y="309444"/>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1930718" y="174976"/>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2042443" y="648082"/>
            <a:ext cx="90075"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2183656" y="635787"/>
            <a:ext cx="144450"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1287470" y="64908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435687" y="64908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1571691" y="64908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1813129" y="64908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7"/>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7DCB132F-9D60-42FE-B20E-AFEE703631E6}"/>
              </a:ext>
            </a:extLst>
          </p:cNvPr>
          <p:cNvGraphicFramePr>
            <a:graphicFrameLocks noGrp="1"/>
          </p:cNvGraphicFramePr>
          <p:nvPr>
            <p:extLst>
              <p:ext uri="{D42A27DB-BD31-4B8C-83A1-F6EECF244321}">
                <p14:modId xmlns:p14="http://schemas.microsoft.com/office/powerpoint/2010/main" val="2050459335"/>
              </p:ext>
            </p:extLst>
          </p:nvPr>
        </p:nvGraphicFramePr>
        <p:xfrm>
          <a:off x="1648800" y="1555320"/>
          <a:ext cx="6086400" cy="2257510"/>
        </p:xfrm>
        <a:graphic>
          <a:graphicData uri="http://schemas.openxmlformats.org/drawingml/2006/table">
            <a:tbl>
              <a:tblPr firstRow="1" bandRow="1"/>
              <a:tblGrid>
                <a:gridCol w="2022400">
                  <a:extLst>
                    <a:ext uri="{9D8B030D-6E8A-4147-A177-3AD203B41FA5}">
                      <a16:colId xmlns:a16="http://schemas.microsoft.com/office/drawing/2014/main" val="186924718"/>
                    </a:ext>
                  </a:extLst>
                </a:gridCol>
                <a:gridCol w="2032000">
                  <a:extLst>
                    <a:ext uri="{9D8B030D-6E8A-4147-A177-3AD203B41FA5}">
                      <a16:colId xmlns:a16="http://schemas.microsoft.com/office/drawing/2014/main" val="1184766217"/>
                    </a:ext>
                  </a:extLst>
                </a:gridCol>
                <a:gridCol w="2032000">
                  <a:extLst>
                    <a:ext uri="{9D8B030D-6E8A-4147-A177-3AD203B41FA5}">
                      <a16:colId xmlns:a16="http://schemas.microsoft.com/office/drawing/2014/main" val="349958218"/>
                    </a:ext>
                  </a:extLst>
                </a:gridCol>
              </a:tblGrid>
              <a:tr h="6731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0" u="none" strike="noStrike" kern="0" cap="none" spc="0" normalizeH="0" baseline="0" noProof="0" dirty="0">
                        <a:ln>
                          <a:noFill/>
                        </a:ln>
                        <a:solidFill>
                          <a:srgbClr val="48FFD5"/>
                        </a:solidFill>
                        <a:effectLst/>
                        <a:uLnTx/>
                        <a:uFillTx/>
                        <a:latin typeface="Roboto Black"/>
                        <a:ea typeface="Roboto Black"/>
                        <a:sym typeface="Roboto Black"/>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48FFD5"/>
                          </a:solidFill>
                          <a:effectLst/>
                          <a:uLnTx/>
                          <a:uFillTx/>
                          <a:latin typeface="Roboto Black"/>
                          <a:ea typeface="Roboto Black"/>
                          <a:sym typeface="Roboto Black"/>
                        </a:rPr>
                        <a:t>Supervised By</a:t>
                      </a:r>
                      <a:r>
                        <a:rPr kumimoji="0" lang="es" sz="2000" b="1" i="0" u="none" strike="noStrike" kern="0" cap="none" spc="0" normalizeH="0" baseline="0" noProof="0" dirty="0">
                          <a:ln>
                            <a:noFill/>
                          </a:ln>
                          <a:solidFill>
                            <a:srgbClr val="48FFD5"/>
                          </a:solidFill>
                          <a:effectLst/>
                          <a:uLnTx/>
                          <a:uFillTx/>
                          <a:latin typeface="Roboto Black"/>
                          <a:ea typeface="Roboto Black"/>
                          <a:sym typeface="Roboto Black"/>
                        </a:rPr>
                        <a:t> </a:t>
                      </a:r>
                      <a:endParaRPr lang="en-US" sz="2000" dirty="0">
                        <a:solidFill>
                          <a:schemeClr val="accent5">
                            <a:lumMod val="60000"/>
                            <a:lumOff val="40000"/>
                          </a:schemeClr>
                        </a:solidFill>
                        <a:latin typeface="Roboto Black" panose="02000000000000000000" pitchFamily="2" charset="0"/>
                        <a:ea typeface="Roboto Black" panose="02000000000000000000" pitchFamily="2" charset="0"/>
                      </a:endParaRPr>
                    </a:p>
                  </a:txBody>
                  <a:tcPr>
                    <a:cell3D prstMaterial="dkEdge">
                      <a:bevel/>
                      <a:lightRig rig="flood" dir="t"/>
                    </a:cell3D>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0" u="none" strike="noStrike" kern="0" cap="none" spc="0" normalizeH="0" baseline="0" noProof="0" dirty="0">
                        <a:ln>
                          <a:noFill/>
                        </a:ln>
                        <a:solidFill>
                          <a:srgbClr val="48FFD5"/>
                        </a:solidFill>
                        <a:effectLst/>
                        <a:uLnTx/>
                        <a:uFillTx/>
                        <a:latin typeface="Roboto Black"/>
                        <a:ea typeface="Roboto Black"/>
                        <a:sym typeface="Roboto Black"/>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48FFD5"/>
                          </a:solidFill>
                          <a:effectLst/>
                          <a:uLnTx/>
                          <a:uFillTx/>
                          <a:latin typeface="Roboto Black"/>
                          <a:ea typeface="Roboto Black"/>
                          <a:sym typeface="Roboto Black"/>
                        </a:rPr>
                        <a:t>Proposed By</a:t>
                      </a:r>
                      <a:endParaRPr kumimoji="0" lang="en-US" sz="2000" b="0" i="0" u="none" strike="noStrike" kern="0" cap="none" spc="0" normalizeH="0" baseline="0" noProof="0" dirty="0">
                        <a:ln>
                          <a:noFill/>
                        </a:ln>
                        <a:solidFill>
                          <a:srgbClr val="0097A7">
                            <a:lumMod val="60000"/>
                            <a:lumOff val="40000"/>
                          </a:srgbClr>
                        </a:solidFill>
                        <a:effectLst/>
                        <a:uLnTx/>
                        <a:uFillTx/>
                        <a:latin typeface="Roboto Black" panose="02000000000000000000" pitchFamily="2" charset="0"/>
                        <a:ea typeface="Roboto Black" panose="02000000000000000000" pitchFamily="2" charset="0"/>
                        <a:cs typeface="Arial"/>
                        <a:sym typeface="Arial"/>
                      </a:endParaRPr>
                    </a:p>
                    <a:p>
                      <a:pPr algn="ctr"/>
                      <a:endParaRPr lang="en-US" dirty="0">
                        <a:solidFill>
                          <a:schemeClr val="bg1"/>
                        </a:solidFill>
                      </a:endParaRPr>
                    </a:p>
                  </a:txBody>
                  <a:tcPr>
                    <a:cell3D prstMaterial="dkEdge">
                      <a:bevel/>
                      <a:lightRig rig="flood" dir="t"/>
                    </a:cell3D>
                  </a:tcPr>
                </a:tc>
                <a:tc hMerge="1">
                  <a:txBody>
                    <a:bodyPr/>
                    <a:lstStyle/>
                    <a:p>
                      <a:endParaRPr lang="en-US" dirty="0">
                        <a:solidFill>
                          <a:schemeClr val="bg1"/>
                        </a:solidFill>
                      </a:endParaRPr>
                    </a:p>
                  </a:txBody>
                  <a:tcPr/>
                </a:tc>
                <a:extLst>
                  <a:ext uri="{0D108BD9-81ED-4DB2-BD59-A6C34878D82A}">
                    <a16:rowId xmlns:a16="http://schemas.microsoft.com/office/drawing/2014/main" val="986041339"/>
                  </a:ext>
                </a:extLst>
              </a:tr>
              <a:tr h="710519">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bg1"/>
                        </a:solidFill>
                        <a:latin typeface="Roboto Black" panose="02000000000000000000" pitchFamily="2" charset="0"/>
                        <a:ea typeface="Roboto Black" panose="02000000000000000000" pitchFamily="2"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chemeClr val="bg1"/>
                          </a:solidFill>
                          <a:latin typeface="+mj-lt"/>
                          <a:ea typeface="Roboto Black" panose="02000000000000000000" pitchFamily="2" charset="0"/>
                        </a:rPr>
                        <a:t>Dr. </a:t>
                      </a:r>
                      <a:r>
                        <a:rPr lang="en-US" b="0" dirty="0" err="1">
                          <a:solidFill>
                            <a:schemeClr val="bg1"/>
                          </a:solidFill>
                          <a:latin typeface="+mj-lt"/>
                          <a:ea typeface="Roboto Black" panose="02000000000000000000" pitchFamily="2" charset="0"/>
                        </a:rPr>
                        <a:t>Fernaz</a:t>
                      </a:r>
                      <a:r>
                        <a:rPr lang="en-US" b="0" dirty="0">
                          <a:solidFill>
                            <a:schemeClr val="bg1"/>
                          </a:solidFill>
                          <a:latin typeface="+mj-lt"/>
                          <a:ea typeface="Roboto Black" panose="02000000000000000000" pitchFamily="2" charset="0"/>
                        </a:rPr>
                        <a:t> </a:t>
                      </a:r>
                      <a:r>
                        <a:rPr lang="en-US" b="0" dirty="0" err="1">
                          <a:solidFill>
                            <a:schemeClr val="bg1"/>
                          </a:solidFill>
                          <a:latin typeface="+mj-lt"/>
                          <a:ea typeface="Roboto Black" panose="02000000000000000000" pitchFamily="2" charset="0"/>
                        </a:rPr>
                        <a:t>Narin</a:t>
                      </a:r>
                      <a:r>
                        <a:rPr lang="en-US" b="0" dirty="0">
                          <a:solidFill>
                            <a:schemeClr val="bg1"/>
                          </a:solidFill>
                          <a:latin typeface="+mj-lt"/>
                          <a:ea typeface="Roboto Black" panose="02000000000000000000" pitchFamily="2" charset="0"/>
                        </a:rPr>
                        <a:t> Nur</a:t>
                      </a:r>
                    </a:p>
                    <a:p>
                      <a:pPr algn="ctr"/>
                      <a:endParaRPr lang="en-US" dirty="0">
                        <a:solidFill>
                          <a:schemeClr val="bg1"/>
                        </a:solidFill>
                        <a:latin typeface="+mj-lt"/>
                      </a:endParaRPr>
                    </a:p>
                    <a:p>
                      <a:pPr algn="ctr"/>
                      <a:r>
                        <a:rPr lang="en-US" sz="1200" dirty="0">
                          <a:solidFill>
                            <a:schemeClr val="bg1"/>
                          </a:solidFill>
                          <a:latin typeface="+mj-lt"/>
                        </a:rPr>
                        <a:t>Adjunct Faculty, Department of Computer Science and Engineering</a:t>
                      </a:r>
                    </a:p>
                  </a:txBody>
                  <a:tcPr>
                    <a:cell3D prstMaterial="dkEdge">
                      <a:bevel/>
                      <a:lightRig rig="flood" dir="t"/>
                    </a:cell3D>
                  </a:tcPr>
                </a:tc>
                <a:tc>
                  <a:txBody>
                    <a:bodyPr/>
                    <a:lstStyle/>
                    <a:p>
                      <a:pPr algn="ctr"/>
                      <a:endParaRPr lang="en-US" dirty="0">
                        <a:solidFill>
                          <a:schemeClr val="bg1"/>
                        </a:solidFill>
                      </a:endParaRPr>
                    </a:p>
                    <a:p>
                      <a:pPr algn="ctr"/>
                      <a:r>
                        <a:rPr lang="en-US" dirty="0">
                          <a:solidFill>
                            <a:schemeClr val="bg1"/>
                          </a:solidFill>
                        </a:rPr>
                        <a:t>Mysha Maliha Priyanka</a:t>
                      </a:r>
                    </a:p>
                  </a:txBody>
                  <a:tcPr>
                    <a:cell3D prstMaterial="dkEdge">
                      <a:bevel/>
                      <a:lightRig rig="flood" dir="t"/>
                    </a:cell3D>
                  </a:tcPr>
                </a:tc>
                <a:tc>
                  <a:txBody>
                    <a:bodyPr/>
                    <a:lstStyle/>
                    <a:p>
                      <a:pPr algn="ctr"/>
                      <a:endParaRPr lang="en-US" dirty="0">
                        <a:solidFill>
                          <a:schemeClr val="bg1"/>
                        </a:solidFill>
                      </a:endParaRPr>
                    </a:p>
                    <a:p>
                      <a:pPr algn="ctr"/>
                      <a:r>
                        <a:rPr lang="en-US" dirty="0">
                          <a:solidFill>
                            <a:schemeClr val="bg1"/>
                          </a:solidFill>
                        </a:rPr>
                        <a:t>ID: 2020-1-60-230</a:t>
                      </a:r>
                    </a:p>
                  </a:txBody>
                  <a:tcPr>
                    <a:cell3D prstMaterial="dkEdge">
                      <a:bevel/>
                      <a:lightRig rig="flood" dir="t"/>
                    </a:cell3D>
                  </a:tcPr>
                </a:tc>
                <a:extLst>
                  <a:ext uri="{0D108BD9-81ED-4DB2-BD59-A6C34878D82A}">
                    <a16:rowId xmlns:a16="http://schemas.microsoft.com/office/drawing/2014/main" val="2115954819"/>
                  </a:ext>
                </a:extLst>
              </a:tr>
              <a:tr h="632591">
                <a:tc vMerge="1">
                  <a:txBody>
                    <a:bodyPr/>
                    <a:lstStyle/>
                    <a:p>
                      <a:pPr algn="ctr"/>
                      <a:endParaRPr lang="en-US" dirty="0">
                        <a:solidFill>
                          <a:schemeClr val="bg1"/>
                        </a:solidFill>
                      </a:endParaRPr>
                    </a:p>
                  </a:txBody>
                  <a:tcPr/>
                </a:tc>
                <a:tc>
                  <a:txBody>
                    <a:bodyPr/>
                    <a:lstStyle/>
                    <a:p>
                      <a:pPr algn="ctr"/>
                      <a:endParaRPr lang="en-US" dirty="0">
                        <a:solidFill>
                          <a:schemeClr val="bg1"/>
                        </a:solidFill>
                      </a:endParaRPr>
                    </a:p>
                    <a:p>
                      <a:pPr algn="ctr"/>
                      <a:r>
                        <a:rPr lang="en-US" dirty="0">
                          <a:solidFill>
                            <a:schemeClr val="bg1"/>
                          </a:solidFill>
                        </a:rPr>
                        <a:t>K. M. Safin Kamal</a:t>
                      </a:r>
                    </a:p>
                  </a:txBody>
                  <a:tcPr>
                    <a:cell3D prstMaterial="dkEdge">
                      <a:bevel/>
                      <a:lightRig rig="flood" dir="t"/>
                    </a:cell3D>
                  </a:tcPr>
                </a:tc>
                <a:tc>
                  <a:txBody>
                    <a:bodyPr/>
                    <a:lstStyle/>
                    <a:p>
                      <a:pPr algn="ctr"/>
                      <a:endParaRPr lang="en-US" dirty="0">
                        <a:solidFill>
                          <a:schemeClr val="bg1"/>
                        </a:solidFill>
                      </a:endParaRPr>
                    </a:p>
                    <a:p>
                      <a:pPr algn="ctr"/>
                      <a:r>
                        <a:rPr lang="en-US" dirty="0">
                          <a:solidFill>
                            <a:schemeClr val="bg1"/>
                          </a:solidFill>
                        </a:rPr>
                        <a:t>ID: 2020-1-60-235</a:t>
                      </a:r>
                    </a:p>
                  </a:txBody>
                  <a:tcPr>
                    <a:cell3D prstMaterial="dkEdge">
                      <a:bevel/>
                      <a:lightRig rig="flood" dir="t"/>
                    </a:cell3D>
                  </a:tcPr>
                </a:tc>
                <a:extLst>
                  <a:ext uri="{0D108BD9-81ED-4DB2-BD59-A6C34878D82A}">
                    <a16:rowId xmlns:a16="http://schemas.microsoft.com/office/drawing/2014/main" val="169908966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TABLE OF CONTENTS</a:t>
            </a:r>
            <a:endParaRPr/>
          </a:p>
        </p:txBody>
      </p:sp>
      <p:sp>
        <p:nvSpPr>
          <p:cNvPr id="164" name="Google Shape;164;p2"/>
          <p:cNvSpPr txBox="1">
            <a:spLocks noGrp="1"/>
          </p:cNvSpPr>
          <p:nvPr>
            <p:ph type="ctrTitle"/>
          </p:nvPr>
        </p:nvSpPr>
        <p:spPr>
          <a:xfrm>
            <a:off x="490956" y="2743750"/>
            <a:ext cx="2076000" cy="1962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SzPts val="1200"/>
              <a:buNone/>
            </a:pPr>
            <a:r>
              <a:rPr lang="es" sz="1400" b="1"/>
              <a:t>1. OBJECTIVES</a:t>
            </a:r>
            <a:endParaRPr sz="1400" b="1"/>
          </a:p>
        </p:txBody>
      </p:sp>
      <p:sp>
        <p:nvSpPr>
          <p:cNvPr id="165" name="Google Shape;165;p2"/>
          <p:cNvSpPr txBox="1">
            <a:spLocks noGrp="1"/>
          </p:cNvSpPr>
          <p:nvPr>
            <p:ph type="ctrTitle" idx="4"/>
          </p:nvPr>
        </p:nvSpPr>
        <p:spPr>
          <a:xfrm>
            <a:off x="6348831" y="274375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s" sz="1400" b="1"/>
              <a:t>3. TOOLS</a:t>
            </a:r>
            <a:endParaRPr sz="1400" b="1"/>
          </a:p>
        </p:txBody>
      </p:sp>
      <p:sp>
        <p:nvSpPr>
          <p:cNvPr id="166" name="Google Shape;166;p2"/>
          <p:cNvSpPr txBox="1">
            <a:spLocks noGrp="1"/>
          </p:cNvSpPr>
          <p:nvPr>
            <p:ph type="ctrTitle" idx="5"/>
          </p:nvPr>
        </p:nvSpPr>
        <p:spPr>
          <a:xfrm>
            <a:off x="3548106" y="274375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s" sz="1400" b="1"/>
              <a:t>2. FEATURES</a:t>
            </a:r>
            <a:endParaRPr sz="1400" b="1"/>
          </a:p>
        </p:txBody>
      </p:sp>
      <p:sp>
        <p:nvSpPr>
          <p:cNvPr id="167" name="Google Shape;167;p2"/>
          <p:cNvSpPr/>
          <p:nvPr/>
        </p:nvSpPr>
        <p:spPr>
          <a:xfrm>
            <a:off x="1274620" y="15528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
          <p:cNvSpPr/>
          <p:nvPr/>
        </p:nvSpPr>
        <p:spPr>
          <a:xfrm>
            <a:off x="4088617" y="1552806"/>
            <a:ext cx="994978" cy="830447"/>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6885415" y="1546249"/>
            <a:ext cx="1002833" cy="837003"/>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0" name="Google Shape;170;p2"/>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171" name="Google Shape;171;p2"/>
          <p:cNvSpPr/>
          <p:nvPr/>
        </p:nvSpPr>
        <p:spPr>
          <a:xfrm>
            <a:off x="4363047" y="1684280"/>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p:nvPr/>
        </p:nvSpPr>
        <p:spPr>
          <a:xfrm>
            <a:off x="1534017" y="1739998"/>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D966"/>
              </a:solidFill>
              <a:latin typeface="Arial"/>
              <a:ea typeface="Arial"/>
              <a:cs typeface="Arial"/>
              <a:sym typeface="Arial"/>
            </a:endParaRPr>
          </a:p>
        </p:txBody>
      </p:sp>
      <p:sp>
        <p:nvSpPr>
          <p:cNvPr id="173" name="Google Shape;173;p2"/>
          <p:cNvSpPr txBox="1">
            <a:spLocks noGrp="1"/>
          </p:cNvSpPr>
          <p:nvPr>
            <p:ph type="ctrTitle" idx="4"/>
          </p:nvPr>
        </p:nvSpPr>
        <p:spPr>
          <a:xfrm>
            <a:off x="4968806" y="4316575"/>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s" sz="1400" b="1"/>
              <a:t>5. Demonstration</a:t>
            </a:r>
            <a:endParaRPr sz="1400" b="1"/>
          </a:p>
        </p:txBody>
      </p:sp>
      <p:sp>
        <p:nvSpPr>
          <p:cNvPr id="174" name="Google Shape;174;p2"/>
          <p:cNvSpPr txBox="1">
            <a:spLocks noGrp="1"/>
          </p:cNvSpPr>
          <p:nvPr>
            <p:ph type="ctrTitle" idx="5"/>
          </p:nvPr>
        </p:nvSpPr>
        <p:spPr>
          <a:xfrm>
            <a:off x="2168081" y="4316575"/>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s" sz="1400" b="1"/>
              <a:t>4. DATABASE</a:t>
            </a:r>
            <a:endParaRPr sz="1400" b="1"/>
          </a:p>
        </p:txBody>
      </p:sp>
      <p:sp>
        <p:nvSpPr>
          <p:cNvPr id="175" name="Google Shape;175;p2"/>
          <p:cNvSpPr/>
          <p:nvPr/>
        </p:nvSpPr>
        <p:spPr>
          <a:xfrm>
            <a:off x="2708592" y="3125631"/>
            <a:ext cx="994978" cy="830447"/>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5505390" y="3119074"/>
            <a:ext cx="1002833" cy="837003"/>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7" name="Google Shape;177;p2"/>
          <p:cNvGrpSpPr/>
          <p:nvPr/>
        </p:nvGrpSpPr>
        <p:grpSpPr>
          <a:xfrm>
            <a:off x="2989604" y="3257888"/>
            <a:ext cx="432964" cy="431586"/>
            <a:chOff x="5812000" y="2553488"/>
            <a:chExt cx="769850" cy="767400"/>
          </a:xfrm>
        </p:grpSpPr>
        <p:sp>
          <p:nvSpPr>
            <p:cNvPr id="178" name="Google Shape;178;p2"/>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4" name="Google Shape;184;p2"/>
          <p:cNvSpPr/>
          <p:nvPr/>
        </p:nvSpPr>
        <p:spPr>
          <a:xfrm>
            <a:off x="5812040" y="3257905"/>
            <a:ext cx="389517" cy="356670"/>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5" name="Google Shape;185;p2"/>
          <p:cNvGrpSpPr/>
          <p:nvPr/>
        </p:nvGrpSpPr>
        <p:grpSpPr>
          <a:xfrm>
            <a:off x="7208755" y="1668013"/>
            <a:ext cx="428915" cy="426116"/>
            <a:chOff x="6226275" y="3911538"/>
            <a:chExt cx="900325" cy="894450"/>
          </a:xfrm>
        </p:grpSpPr>
        <p:sp>
          <p:nvSpPr>
            <p:cNvPr id="186" name="Google Shape;186;p2"/>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8"/>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3600"/>
              <a:buFont typeface="Arial"/>
              <a:buNone/>
            </a:pPr>
            <a:r>
              <a:rPr lang="es" sz="3000">
                <a:solidFill>
                  <a:schemeClr val="lt1"/>
                </a:solidFill>
              </a:rPr>
              <a:t>OBJECTIVE</a:t>
            </a:r>
            <a:endParaRPr>
              <a:solidFill>
                <a:srgbClr val="FFFFFF"/>
              </a:solidFill>
            </a:endParaRPr>
          </a:p>
        </p:txBody>
      </p:sp>
      <p:sp>
        <p:nvSpPr>
          <p:cNvPr id="199" name="Google Shape;199;p8"/>
          <p:cNvSpPr txBox="1">
            <a:spLocks noGrp="1"/>
          </p:cNvSpPr>
          <p:nvPr>
            <p:ph type="subTitle" idx="1"/>
          </p:nvPr>
        </p:nvSpPr>
        <p:spPr>
          <a:xfrm>
            <a:off x="4893700" y="2746375"/>
            <a:ext cx="3825486" cy="2041478"/>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100"/>
              <a:buNone/>
            </a:pPr>
            <a:r>
              <a:rPr lang="es">
                <a:solidFill>
                  <a:srgbClr val="FFFFFF"/>
                </a:solidFill>
              </a:rPr>
              <a:t>Skin diseases are common, but people often don't take them seriously. Many don't seek medical help or take medication. Yet, some skin diseases can lead to skin cancer. Therefore, we aim to create a website for </a:t>
            </a:r>
            <a:r>
              <a:rPr lang="es"/>
              <a:t> empower users with accurate diagnoses, professional medical advice, and a supportive community. </a:t>
            </a:r>
            <a:endParaRPr>
              <a:solidFill>
                <a:srgbClr val="FFFFFF"/>
              </a:solidFill>
            </a:endParaRPr>
          </a:p>
        </p:txBody>
      </p:sp>
      <p:cxnSp>
        <p:nvCxnSpPr>
          <p:cNvPr id="200" name="Google Shape;200;p8"/>
          <p:cNvCxnSpPr/>
          <p:nvPr/>
        </p:nvCxnSpPr>
        <p:spPr>
          <a:xfrm>
            <a:off x="4979350" y="2275300"/>
            <a:ext cx="4448400" cy="0"/>
          </a:xfrm>
          <a:prstGeom prst="straightConnector1">
            <a:avLst/>
          </a:prstGeom>
          <a:noFill/>
          <a:ln w="9525" cap="flat" cmpd="sng">
            <a:solidFill>
              <a:schemeClr val="accent1"/>
            </a:solidFill>
            <a:prstDash val="solid"/>
            <a:round/>
            <a:headEnd type="none" w="sm" len="sm"/>
            <a:tailEnd type="none" w="sm" len="sm"/>
          </a:ln>
        </p:spPr>
      </p:cxnSp>
      <p:sp>
        <p:nvSpPr>
          <p:cNvPr id="201" name="Google Shape;201;p8"/>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8"/>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2941"/>
                </a:srgbClr>
              </a:gs>
              <a:gs pos="100000">
                <a:srgbClr val="041523">
                  <a:alpha val="52941"/>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8"/>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8"/>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8"/>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8"/>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8"/>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8"/>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8"/>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8"/>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8"/>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8"/>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8"/>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8"/>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8"/>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8"/>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8"/>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8"/>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8"/>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8"/>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8"/>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8"/>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8"/>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8"/>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8"/>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8"/>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8"/>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8"/>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8"/>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8"/>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8"/>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8"/>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8"/>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8"/>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8"/>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8"/>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8"/>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8"/>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8"/>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8"/>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8"/>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8"/>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8"/>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8"/>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8"/>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8" name="Google Shape;248;p8"/>
          <p:cNvGrpSpPr/>
          <p:nvPr/>
        </p:nvGrpSpPr>
        <p:grpSpPr>
          <a:xfrm>
            <a:off x="2633501" y="1274430"/>
            <a:ext cx="355663" cy="308725"/>
            <a:chOff x="-28462125" y="3199700"/>
            <a:chExt cx="298550" cy="259150"/>
          </a:xfrm>
        </p:grpSpPr>
        <p:sp>
          <p:nvSpPr>
            <p:cNvPr id="249" name="Google Shape;249;p8"/>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8"/>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8"/>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8"/>
          <p:cNvGrpSpPr/>
          <p:nvPr/>
        </p:nvGrpSpPr>
        <p:grpSpPr>
          <a:xfrm>
            <a:off x="1298463" y="1901270"/>
            <a:ext cx="289039" cy="352833"/>
            <a:chOff x="-24694925" y="3518700"/>
            <a:chExt cx="242625" cy="296175"/>
          </a:xfrm>
        </p:grpSpPr>
        <p:sp>
          <p:nvSpPr>
            <p:cNvPr id="253" name="Google Shape;253;p8"/>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8"/>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8"/>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8"/>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8"/>
          <p:cNvSpPr/>
          <p:nvPr/>
        </p:nvSpPr>
        <p:spPr>
          <a:xfrm>
            <a:off x="3373553" y="1955410"/>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8" name="Google Shape;258;p8"/>
          <p:cNvGrpSpPr/>
          <p:nvPr/>
        </p:nvGrpSpPr>
        <p:grpSpPr>
          <a:xfrm>
            <a:off x="3198565" y="3497743"/>
            <a:ext cx="350004" cy="348128"/>
            <a:chOff x="-24353075" y="3891250"/>
            <a:chExt cx="293800" cy="292225"/>
          </a:xfrm>
        </p:grpSpPr>
        <p:sp>
          <p:nvSpPr>
            <p:cNvPr id="259" name="Google Shape;259;p8"/>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8"/>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8"/>
          <p:cNvGrpSpPr/>
          <p:nvPr/>
        </p:nvGrpSpPr>
        <p:grpSpPr>
          <a:xfrm>
            <a:off x="1260847" y="3463301"/>
            <a:ext cx="299344" cy="351880"/>
            <a:chOff x="-27691025" y="3175300"/>
            <a:chExt cx="251275" cy="295375"/>
          </a:xfrm>
        </p:grpSpPr>
        <p:sp>
          <p:nvSpPr>
            <p:cNvPr id="262" name="Google Shape;262;p8"/>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8"/>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8"/>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8"/>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269"/>
        <p:cNvGrpSpPr/>
        <p:nvPr/>
      </p:nvGrpSpPr>
      <p:grpSpPr>
        <a:xfrm>
          <a:off x="0" y="0"/>
          <a:ext cx="0" cy="0"/>
          <a:chOff x="0" y="0"/>
          <a:chExt cx="0" cy="0"/>
        </a:xfrm>
      </p:grpSpPr>
      <p:sp>
        <p:nvSpPr>
          <p:cNvPr id="270" name="Google Shape;270;p4"/>
          <p:cNvSpPr/>
          <p:nvPr/>
        </p:nvSpPr>
        <p:spPr>
          <a:xfrm>
            <a:off x="1191025" y="3071450"/>
            <a:ext cx="27453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1" name="Google Shape;271;p4"/>
          <p:cNvSpPr/>
          <p:nvPr/>
        </p:nvSpPr>
        <p:spPr>
          <a:xfrm>
            <a:off x="1208200" y="2369650"/>
            <a:ext cx="27453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2" name="Google Shape;272;p4"/>
          <p:cNvSpPr/>
          <p:nvPr/>
        </p:nvSpPr>
        <p:spPr>
          <a:xfrm>
            <a:off x="1191024" y="1668750"/>
            <a:ext cx="27453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3" name="Google Shape;273;p4"/>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a:t>MAIN </a:t>
            </a:r>
            <a:r>
              <a:rPr lang="es">
                <a:solidFill>
                  <a:srgbClr val="FFFFFF"/>
                </a:solidFill>
              </a:rPr>
              <a:t>FEATURES </a:t>
            </a:r>
            <a:endParaRPr>
              <a:solidFill>
                <a:srgbClr val="FFFFFF"/>
              </a:solidFill>
            </a:endParaRPr>
          </a:p>
        </p:txBody>
      </p:sp>
      <p:sp>
        <p:nvSpPr>
          <p:cNvPr id="274" name="Google Shape;274;p4"/>
          <p:cNvSpPr txBox="1">
            <a:spLocks noGrp="1"/>
          </p:cNvSpPr>
          <p:nvPr>
            <p:ph type="ctrTitle"/>
          </p:nvPr>
        </p:nvSpPr>
        <p:spPr>
          <a:xfrm>
            <a:off x="1312074" y="1852650"/>
            <a:ext cx="24249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100"/>
              <a:buNone/>
            </a:pPr>
            <a:r>
              <a:rPr lang="es" sz="1400" b="1">
                <a:solidFill>
                  <a:schemeClr val="dk1"/>
                </a:solidFill>
              </a:rPr>
              <a:t>AI Detection from Images</a:t>
            </a:r>
            <a:endParaRPr sz="1400" b="1">
              <a:solidFill>
                <a:schemeClr val="dk1"/>
              </a:solidFill>
            </a:endParaRPr>
          </a:p>
        </p:txBody>
      </p:sp>
      <p:sp>
        <p:nvSpPr>
          <p:cNvPr id="275" name="Google Shape;275;p4"/>
          <p:cNvSpPr txBox="1">
            <a:spLocks noGrp="1"/>
          </p:cNvSpPr>
          <p:nvPr>
            <p:ph type="ctrTitle" idx="2"/>
          </p:nvPr>
        </p:nvSpPr>
        <p:spPr>
          <a:xfrm>
            <a:off x="1566485" y="3253800"/>
            <a:ext cx="29949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100"/>
              <a:buNone/>
            </a:pPr>
            <a:r>
              <a:rPr lang="es" sz="1400" b="1">
                <a:solidFill>
                  <a:schemeClr val="dk1"/>
                </a:solidFill>
              </a:rPr>
              <a:t>Community Forum </a:t>
            </a:r>
            <a:endParaRPr sz="1400" b="1">
              <a:solidFill>
                <a:schemeClr val="dk1"/>
              </a:solidFill>
            </a:endParaRPr>
          </a:p>
        </p:txBody>
      </p:sp>
      <p:sp>
        <p:nvSpPr>
          <p:cNvPr id="276" name="Google Shape;276;p4"/>
          <p:cNvSpPr txBox="1">
            <a:spLocks noGrp="1"/>
          </p:cNvSpPr>
          <p:nvPr>
            <p:ph type="ctrTitle" idx="3"/>
          </p:nvPr>
        </p:nvSpPr>
        <p:spPr>
          <a:xfrm>
            <a:off x="1237677" y="2554450"/>
            <a:ext cx="31632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100"/>
              <a:buNone/>
            </a:pPr>
            <a:r>
              <a:rPr lang="es" sz="1400" b="1">
                <a:solidFill>
                  <a:schemeClr val="dk1"/>
                </a:solidFill>
              </a:rPr>
              <a:t>Consultation on Skin Disease</a:t>
            </a:r>
            <a:endParaRPr sz="1400" b="1">
              <a:solidFill>
                <a:schemeClr val="dk1"/>
              </a:solidFill>
            </a:endParaRPr>
          </a:p>
        </p:txBody>
      </p:sp>
      <p:cxnSp>
        <p:nvCxnSpPr>
          <p:cNvPr id="277" name="Google Shape;277;p4"/>
          <p:cNvCxnSpPr/>
          <p:nvPr/>
        </p:nvCxnSpPr>
        <p:spPr>
          <a:xfrm rot="10800000" flipH="1">
            <a:off x="0" y="1196075"/>
            <a:ext cx="4026600" cy="1500"/>
          </a:xfrm>
          <a:prstGeom prst="straightConnector1">
            <a:avLst/>
          </a:prstGeom>
          <a:noFill/>
          <a:ln w="9525" cap="flat" cmpd="sng">
            <a:solidFill>
              <a:schemeClr val="accent1"/>
            </a:solidFill>
            <a:prstDash val="solid"/>
            <a:round/>
            <a:headEnd type="none" w="sm" len="sm"/>
            <a:tailEnd type="none" w="sm" len="sm"/>
          </a:ln>
        </p:spPr>
      </p:cxnSp>
      <p:sp>
        <p:nvSpPr>
          <p:cNvPr id="278" name="Google Shape;278;p4"/>
          <p:cNvSpPr/>
          <p:nvPr/>
        </p:nvSpPr>
        <p:spPr>
          <a:xfrm>
            <a:off x="673217" y="371280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9" name="Google Shape;279;p4"/>
          <p:cNvSpPr/>
          <p:nvPr/>
        </p:nvSpPr>
        <p:spPr>
          <a:xfrm>
            <a:off x="674735" y="305000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grpSp>
        <p:nvGrpSpPr>
          <p:cNvPr id="280" name="Google Shape;280;p4"/>
          <p:cNvGrpSpPr/>
          <p:nvPr/>
        </p:nvGrpSpPr>
        <p:grpSpPr>
          <a:xfrm>
            <a:off x="753541" y="3180096"/>
            <a:ext cx="265768" cy="163730"/>
            <a:chOff x="1319675" y="2389025"/>
            <a:chExt cx="2224000" cy="1370125"/>
          </a:xfrm>
        </p:grpSpPr>
        <p:sp>
          <p:nvSpPr>
            <p:cNvPr id="281" name="Google Shape;281;p4"/>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82" name="Google Shape;282;p4"/>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283" name="Google Shape;283;p4"/>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91A51"/>
              </a:solidFill>
              <a:latin typeface="Arial"/>
              <a:ea typeface="Arial"/>
              <a:cs typeface="Arial"/>
              <a:sym typeface="Arial"/>
            </a:endParaRPr>
          </a:p>
        </p:txBody>
      </p:sp>
      <p:sp>
        <p:nvSpPr>
          <p:cNvPr id="285" name="Google Shape;285;p4"/>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86" name="Google Shape;286;p4"/>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4"/>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4"/>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291" name="Google Shape;291;p4"/>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292" name="Google Shape;292;p4"/>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4"/>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299" name="Google Shape;299;p4"/>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300" name="Google Shape;300;p4"/>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
          <p:cNvSpPr/>
          <p:nvPr/>
        </p:nvSpPr>
        <p:spPr>
          <a:xfrm>
            <a:off x="663774" y="237044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
          <p:cNvSpPr/>
          <p:nvPr/>
        </p:nvSpPr>
        <p:spPr>
          <a:xfrm>
            <a:off x="763998" y="249503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52643"/>
              </a:solidFill>
              <a:latin typeface="Arial"/>
              <a:ea typeface="Arial"/>
              <a:cs typeface="Arial"/>
              <a:sym typeface="Arial"/>
            </a:endParaRPr>
          </a:p>
        </p:txBody>
      </p:sp>
      <p:sp>
        <p:nvSpPr>
          <p:cNvPr id="308" name="Google Shape;308;p4"/>
          <p:cNvSpPr/>
          <p:nvPr/>
        </p:nvSpPr>
        <p:spPr>
          <a:xfrm>
            <a:off x="663285" y="164252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9" name="Google Shape;309;p4"/>
          <p:cNvGrpSpPr/>
          <p:nvPr/>
        </p:nvGrpSpPr>
        <p:grpSpPr>
          <a:xfrm>
            <a:off x="753904" y="3789790"/>
            <a:ext cx="265543" cy="269920"/>
            <a:chOff x="4151375" y="238125"/>
            <a:chExt cx="2141475" cy="2176775"/>
          </a:xfrm>
        </p:grpSpPr>
        <p:sp>
          <p:nvSpPr>
            <p:cNvPr id="310" name="Google Shape;310;p4"/>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2" name="Google Shape;312;p4"/>
          <p:cNvSpPr/>
          <p:nvPr/>
        </p:nvSpPr>
        <p:spPr>
          <a:xfrm>
            <a:off x="1208200" y="3726100"/>
            <a:ext cx="27453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13" name="Google Shape;313;p4"/>
          <p:cNvSpPr txBox="1"/>
          <p:nvPr/>
        </p:nvSpPr>
        <p:spPr>
          <a:xfrm>
            <a:off x="1432752" y="3910900"/>
            <a:ext cx="2472900" cy="19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1100"/>
              <a:buFont typeface="Roboto Black"/>
              <a:buNone/>
            </a:pPr>
            <a:r>
              <a:rPr lang="es" b="1">
                <a:solidFill>
                  <a:schemeClr val="dk1"/>
                </a:solidFill>
                <a:latin typeface="Roboto Black"/>
                <a:ea typeface="Roboto Black"/>
                <a:cs typeface="Roboto Black"/>
                <a:sym typeface="Roboto Black"/>
              </a:rPr>
              <a:t>User Profile and so on</a:t>
            </a:r>
            <a:r>
              <a:rPr lang="es" sz="1400" b="1" i="0" u="none" strike="noStrike" cap="none">
                <a:solidFill>
                  <a:schemeClr val="dk1"/>
                </a:solidFill>
                <a:latin typeface="Roboto Black"/>
                <a:ea typeface="Roboto Black"/>
                <a:cs typeface="Roboto Black"/>
                <a:sym typeface="Roboto Black"/>
              </a:rPr>
              <a:t> </a:t>
            </a:r>
            <a:endParaRPr sz="1400" b="0" i="0" u="none" strike="noStrike" cap="none">
              <a:solidFill>
                <a:srgbClr val="000000"/>
              </a:solidFill>
              <a:latin typeface="Arial"/>
              <a:ea typeface="Arial"/>
              <a:cs typeface="Arial"/>
              <a:sym typeface="Arial"/>
            </a:endParaRPr>
          </a:p>
        </p:txBody>
      </p:sp>
      <p:grpSp>
        <p:nvGrpSpPr>
          <p:cNvPr id="314" name="Google Shape;314;p4"/>
          <p:cNvGrpSpPr/>
          <p:nvPr/>
        </p:nvGrpSpPr>
        <p:grpSpPr>
          <a:xfrm>
            <a:off x="737609" y="1711463"/>
            <a:ext cx="266006" cy="269664"/>
            <a:chOff x="1190625" y="238125"/>
            <a:chExt cx="5226050" cy="5226050"/>
          </a:xfrm>
        </p:grpSpPr>
        <p:sp>
          <p:nvSpPr>
            <p:cNvPr id="315" name="Google Shape;315;p4"/>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2a9c72aac03_0_0"/>
          <p:cNvSpPr txBox="1">
            <a:spLocks noGrp="1"/>
          </p:cNvSpPr>
          <p:nvPr>
            <p:ph type="ctrTitle"/>
          </p:nvPr>
        </p:nvSpPr>
        <p:spPr>
          <a:xfrm>
            <a:off x="1236448" y="1741925"/>
            <a:ext cx="2610300" cy="2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800"/>
              <a:t>HTML</a:t>
            </a:r>
            <a:endParaRPr sz="1800"/>
          </a:p>
        </p:txBody>
      </p:sp>
      <p:sp>
        <p:nvSpPr>
          <p:cNvPr id="326" name="Google Shape;326;g2a9c72aac03_0_0"/>
          <p:cNvSpPr txBox="1">
            <a:spLocks noGrp="1"/>
          </p:cNvSpPr>
          <p:nvPr>
            <p:ph type="ctrTitle" idx="2"/>
          </p:nvPr>
        </p:nvSpPr>
        <p:spPr>
          <a:xfrm>
            <a:off x="1922616" y="2527801"/>
            <a:ext cx="2610300" cy="2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800"/>
              <a:t>JS &amp; JSON</a:t>
            </a:r>
            <a:endParaRPr sz="1800"/>
          </a:p>
        </p:txBody>
      </p:sp>
      <p:sp>
        <p:nvSpPr>
          <p:cNvPr id="327" name="Google Shape;327;g2a9c72aac03_0_0"/>
          <p:cNvSpPr txBox="1">
            <a:spLocks noGrp="1"/>
          </p:cNvSpPr>
          <p:nvPr>
            <p:ph type="ctrTitle" idx="3"/>
          </p:nvPr>
        </p:nvSpPr>
        <p:spPr>
          <a:xfrm>
            <a:off x="1565449" y="2134877"/>
            <a:ext cx="2610300" cy="2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800"/>
              <a:t>CSS &amp; Bootstrap</a:t>
            </a:r>
            <a:endParaRPr sz="1800"/>
          </a:p>
        </p:txBody>
      </p:sp>
      <p:sp>
        <p:nvSpPr>
          <p:cNvPr id="328" name="Google Shape;328;g2a9c72aac03_0_0"/>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TOOLS</a:t>
            </a:r>
            <a:endParaRPr/>
          </a:p>
        </p:txBody>
      </p:sp>
      <p:cxnSp>
        <p:nvCxnSpPr>
          <p:cNvPr id="329" name="Google Shape;329;g2a9c72aac03_0_0"/>
          <p:cNvCxnSpPr/>
          <p:nvPr/>
        </p:nvCxnSpPr>
        <p:spPr>
          <a:xfrm rot="10800000" flipH="1">
            <a:off x="0" y="1196075"/>
            <a:ext cx="4026600" cy="1500"/>
          </a:xfrm>
          <a:prstGeom prst="straightConnector1">
            <a:avLst/>
          </a:prstGeom>
          <a:noFill/>
          <a:ln w="9525" cap="flat" cmpd="sng">
            <a:solidFill>
              <a:schemeClr val="accent1"/>
            </a:solidFill>
            <a:prstDash val="solid"/>
            <a:round/>
            <a:headEnd type="none" w="sm" len="sm"/>
            <a:tailEnd type="none" w="sm" len="sm"/>
          </a:ln>
        </p:spPr>
      </p:cxnSp>
      <p:sp>
        <p:nvSpPr>
          <p:cNvPr id="330" name="Google Shape;330;g2a9c72aac03_0_0"/>
          <p:cNvSpPr txBox="1">
            <a:spLocks noGrp="1"/>
          </p:cNvSpPr>
          <p:nvPr>
            <p:ph type="ctrTitle"/>
          </p:nvPr>
        </p:nvSpPr>
        <p:spPr>
          <a:xfrm>
            <a:off x="2311721" y="2920718"/>
            <a:ext cx="2610300" cy="2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800"/>
              <a:t>PHP</a:t>
            </a:r>
            <a:endParaRPr sz="1800"/>
          </a:p>
        </p:txBody>
      </p:sp>
      <p:sp>
        <p:nvSpPr>
          <p:cNvPr id="331" name="Google Shape;331;g2a9c72aac03_0_0"/>
          <p:cNvSpPr txBox="1">
            <a:spLocks noGrp="1"/>
          </p:cNvSpPr>
          <p:nvPr>
            <p:ph type="ctrTitle" idx="3"/>
          </p:nvPr>
        </p:nvSpPr>
        <p:spPr>
          <a:xfrm>
            <a:off x="2605224" y="3313663"/>
            <a:ext cx="2448600" cy="2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800"/>
              <a:t>MySQL</a:t>
            </a:r>
            <a:endParaRPr sz="1800"/>
          </a:p>
        </p:txBody>
      </p:sp>
      <p:cxnSp>
        <p:nvCxnSpPr>
          <p:cNvPr id="332" name="Google Shape;332;g2a9c72aac03_0_0"/>
          <p:cNvCxnSpPr/>
          <p:nvPr/>
        </p:nvCxnSpPr>
        <p:spPr>
          <a:xfrm>
            <a:off x="620500" y="1447200"/>
            <a:ext cx="2003700" cy="2612400"/>
          </a:xfrm>
          <a:prstGeom prst="straightConnector1">
            <a:avLst/>
          </a:prstGeom>
          <a:noFill/>
          <a:ln w="28575" cap="flat" cmpd="sng">
            <a:solidFill>
              <a:schemeClr val="lt1"/>
            </a:solidFill>
            <a:prstDash val="solid"/>
            <a:round/>
            <a:headEnd type="diamond" w="sm" len="sm"/>
            <a:tailEnd type="none" w="sm" len="sm"/>
          </a:ln>
        </p:spPr>
      </p:cxnSp>
      <p:sp>
        <p:nvSpPr>
          <p:cNvPr id="333" name="Google Shape;333;g2a9c72aac03_0_0"/>
          <p:cNvSpPr/>
          <p:nvPr/>
        </p:nvSpPr>
        <p:spPr>
          <a:xfrm>
            <a:off x="6312635" y="3824530"/>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2a9c72aac03_0_0"/>
          <p:cNvSpPr/>
          <p:nvPr/>
        </p:nvSpPr>
        <p:spPr>
          <a:xfrm>
            <a:off x="6369057" y="3870307"/>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2a9c72aac03_0_0"/>
          <p:cNvSpPr/>
          <p:nvPr/>
        </p:nvSpPr>
        <p:spPr>
          <a:xfrm>
            <a:off x="6419651" y="3852880"/>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g2a9c72aac03_0_0"/>
          <p:cNvSpPr/>
          <p:nvPr/>
        </p:nvSpPr>
        <p:spPr>
          <a:xfrm>
            <a:off x="6419651" y="3852880"/>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highlight>
                <a:srgbClr val="0E2A47"/>
              </a:highlight>
              <a:latin typeface="Arial"/>
              <a:ea typeface="Arial"/>
              <a:cs typeface="Arial"/>
              <a:sym typeface="Arial"/>
            </a:endParaRPr>
          </a:p>
        </p:txBody>
      </p:sp>
      <p:sp>
        <p:nvSpPr>
          <p:cNvPr id="337" name="Google Shape;337;g2a9c72aac03_0_0"/>
          <p:cNvSpPr/>
          <p:nvPr/>
        </p:nvSpPr>
        <p:spPr>
          <a:xfrm>
            <a:off x="5090590" y="2596397"/>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2a9c72aac03_0_0"/>
          <p:cNvSpPr/>
          <p:nvPr/>
        </p:nvSpPr>
        <p:spPr>
          <a:xfrm>
            <a:off x="4897710" y="2013575"/>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g2a9c72aac03_0_0"/>
          <p:cNvSpPr/>
          <p:nvPr/>
        </p:nvSpPr>
        <p:spPr>
          <a:xfrm>
            <a:off x="5764052" y="2175368"/>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g2a9c72aac03_0_0"/>
          <p:cNvSpPr/>
          <p:nvPr/>
        </p:nvSpPr>
        <p:spPr>
          <a:xfrm>
            <a:off x="4655447" y="1641078"/>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g2a9c72aac03_0_0"/>
          <p:cNvSpPr/>
          <p:nvPr/>
        </p:nvSpPr>
        <p:spPr>
          <a:xfrm>
            <a:off x="6420067" y="3273785"/>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g2a9c72aac03_0_0"/>
          <p:cNvSpPr/>
          <p:nvPr/>
        </p:nvSpPr>
        <p:spPr>
          <a:xfrm>
            <a:off x="5598115" y="3452569"/>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g2a9c72aac03_0_0"/>
          <p:cNvSpPr/>
          <p:nvPr/>
        </p:nvSpPr>
        <p:spPr>
          <a:xfrm>
            <a:off x="6378811" y="3452569"/>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g2a9c72aac03_0_0"/>
          <p:cNvSpPr/>
          <p:nvPr/>
        </p:nvSpPr>
        <p:spPr>
          <a:xfrm>
            <a:off x="6407436" y="3596071"/>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g2a9c72aac03_0_0"/>
          <p:cNvSpPr/>
          <p:nvPr/>
        </p:nvSpPr>
        <p:spPr>
          <a:xfrm>
            <a:off x="6378811" y="3160960"/>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g2a9c72aac03_0_0"/>
          <p:cNvSpPr/>
          <p:nvPr/>
        </p:nvSpPr>
        <p:spPr>
          <a:xfrm>
            <a:off x="6757532" y="3160960"/>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g2a9c72aac03_0_0"/>
          <p:cNvSpPr/>
          <p:nvPr/>
        </p:nvSpPr>
        <p:spPr>
          <a:xfrm>
            <a:off x="5780011" y="2885528"/>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g2a9c72aac03_0_0"/>
          <p:cNvSpPr/>
          <p:nvPr/>
        </p:nvSpPr>
        <p:spPr>
          <a:xfrm>
            <a:off x="5077723" y="2583946"/>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g2a9c72aac03_0_0"/>
          <p:cNvSpPr/>
          <p:nvPr/>
        </p:nvSpPr>
        <p:spPr>
          <a:xfrm>
            <a:off x="5472641" y="1629044"/>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g2a9c72aac03_0_0"/>
          <p:cNvSpPr/>
          <p:nvPr/>
        </p:nvSpPr>
        <p:spPr>
          <a:xfrm>
            <a:off x="4643016" y="1988694"/>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g2a9c72aac03_0_0"/>
          <p:cNvSpPr/>
          <p:nvPr/>
        </p:nvSpPr>
        <p:spPr>
          <a:xfrm>
            <a:off x="6785941" y="2001144"/>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g2a9c72aac03_0_0"/>
          <p:cNvSpPr/>
          <p:nvPr/>
        </p:nvSpPr>
        <p:spPr>
          <a:xfrm>
            <a:off x="7684221" y="2165000"/>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g2a9c72aac03_0_0"/>
          <p:cNvSpPr/>
          <p:nvPr/>
        </p:nvSpPr>
        <p:spPr>
          <a:xfrm>
            <a:off x="8040347" y="3271305"/>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g2a9c72aac03_0_0"/>
          <p:cNvSpPr/>
          <p:nvPr/>
        </p:nvSpPr>
        <p:spPr>
          <a:xfrm>
            <a:off x="7489260" y="3581175"/>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g2a9c72aac03_0_0"/>
          <p:cNvSpPr/>
          <p:nvPr/>
        </p:nvSpPr>
        <p:spPr>
          <a:xfrm>
            <a:off x="7499430" y="186550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07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g2a9c72aac03_0_0"/>
          <p:cNvSpPr/>
          <p:nvPr/>
        </p:nvSpPr>
        <p:spPr>
          <a:xfrm>
            <a:off x="7499827" y="163982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g2a9c72aac03_0_0"/>
          <p:cNvSpPr/>
          <p:nvPr/>
        </p:nvSpPr>
        <p:spPr>
          <a:xfrm>
            <a:off x="7725080" y="164024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07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2a9c72aac03_0_0"/>
          <p:cNvSpPr/>
          <p:nvPr/>
        </p:nvSpPr>
        <p:spPr>
          <a:xfrm>
            <a:off x="7725080" y="186591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g2a9c72aac03_0_0"/>
          <p:cNvSpPr/>
          <p:nvPr/>
        </p:nvSpPr>
        <p:spPr>
          <a:xfrm>
            <a:off x="5500020" y="1081075"/>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2a9c72aac03_0_0"/>
          <p:cNvSpPr/>
          <p:nvPr/>
        </p:nvSpPr>
        <p:spPr>
          <a:xfrm>
            <a:off x="6031223" y="1215422"/>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g2a9c72aac03_0_0"/>
          <p:cNvSpPr/>
          <p:nvPr/>
        </p:nvSpPr>
        <p:spPr>
          <a:xfrm>
            <a:off x="7154293" y="1422882"/>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g2a9c72aac03_0_0"/>
          <p:cNvSpPr/>
          <p:nvPr/>
        </p:nvSpPr>
        <p:spPr>
          <a:xfrm>
            <a:off x="7134901" y="1566695"/>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2a9c72aac03_0_0"/>
          <p:cNvSpPr/>
          <p:nvPr/>
        </p:nvSpPr>
        <p:spPr>
          <a:xfrm>
            <a:off x="5354820" y="1304248"/>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g2a9c72aac03_0_0"/>
          <p:cNvSpPr/>
          <p:nvPr/>
        </p:nvSpPr>
        <p:spPr>
          <a:xfrm>
            <a:off x="5363543" y="1326650"/>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g2a9c72aac03_0_0"/>
          <p:cNvSpPr/>
          <p:nvPr/>
        </p:nvSpPr>
        <p:spPr>
          <a:xfrm>
            <a:off x="5485071" y="1348636"/>
            <a:ext cx="46490" cy="113260"/>
          </a:xfrm>
          <a:custGeom>
            <a:avLst/>
            <a:gdLst/>
            <a:ahLst/>
            <a:cxnLst/>
            <a:rect l="l" t="t" r="r" b="b"/>
            <a:pathLst>
              <a:path w="2345" h="5713" fill="none" extrusionOk="0">
                <a:moveTo>
                  <a:pt x="1" y="0"/>
                </a:moveTo>
                <a:lnTo>
                  <a:pt x="1" y="4332"/>
                </a:lnTo>
                <a:lnTo>
                  <a:pt x="2344" y="5713"/>
                </a:lnTo>
              </a:path>
            </a:pathLst>
          </a:custGeom>
          <a:solidFill>
            <a:srgbClr val="48FFD5"/>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2a9c72aac03_0_0"/>
          <p:cNvSpPr/>
          <p:nvPr/>
        </p:nvSpPr>
        <p:spPr>
          <a:xfrm>
            <a:off x="6469432" y="1413762"/>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g2a9c72aac03_0_0"/>
          <p:cNvSpPr/>
          <p:nvPr/>
        </p:nvSpPr>
        <p:spPr>
          <a:xfrm>
            <a:off x="6057108" y="2965166"/>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g2a9c72aac03_0_0"/>
          <p:cNvSpPr/>
          <p:nvPr/>
        </p:nvSpPr>
        <p:spPr>
          <a:xfrm>
            <a:off x="5625295" y="2529606"/>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g2a9c72aac03_0_0"/>
          <p:cNvSpPr/>
          <p:nvPr/>
        </p:nvSpPr>
        <p:spPr>
          <a:xfrm>
            <a:off x="7934970" y="3052278"/>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07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g2a9c72aac03_0_0"/>
          <p:cNvSpPr/>
          <p:nvPr/>
        </p:nvSpPr>
        <p:spPr>
          <a:xfrm>
            <a:off x="7934970" y="3052278"/>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g2a9c72aac03_0_0"/>
          <p:cNvSpPr/>
          <p:nvPr/>
        </p:nvSpPr>
        <p:spPr>
          <a:xfrm>
            <a:off x="4530588" y="1809910"/>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g2a9c72aac03_0_0"/>
          <p:cNvSpPr/>
          <p:nvPr/>
        </p:nvSpPr>
        <p:spPr>
          <a:xfrm>
            <a:off x="4530588" y="1785029"/>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g2a9c72aac03_0_0"/>
          <p:cNvSpPr/>
          <p:nvPr/>
        </p:nvSpPr>
        <p:spPr>
          <a:xfrm>
            <a:off x="7956343" y="2389395"/>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g2a9c72aac03_0_0"/>
          <p:cNvSpPr/>
          <p:nvPr/>
        </p:nvSpPr>
        <p:spPr>
          <a:xfrm>
            <a:off x="6568578" y="2427981"/>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g2a9c72aac03_0_0"/>
          <p:cNvSpPr/>
          <p:nvPr/>
        </p:nvSpPr>
        <p:spPr>
          <a:xfrm>
            <a:off x="6547424" y="2540390"/>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g2a9c72aac03_0_0"/>
          <p:cNvSpPr/>
          <p:nvPr/>
        </p:nvSpPr>
        <p:spPr>
          <a:xfrm>
            <a:off x="6493916" y="1927711"/>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g2a9c72aac03_0_0"/>
          <p:cNvSpPr/>
          <p:nvPr/>
        </p:nvSpPr>
        <p:spPr>
          <a:xfrm>
            <a:off x="6495978" y="1907391"/>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g2a9c72aac03_0_0"/>
          <p:cNvSpPr/>
          <p:nvPr/>
        </p:nvSpPr>
        <p:spPr>
          <a:xfrm>
            <a:off x="6497643" y="1887070"/>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g2a9c72aac03_0_0"/>
          <p:cNvSpPr/>
          <p:nvPr/>
        </p:nvSpPr>
        <p:spPr>
          <a:xfrm>
            <a:off x="6481466" y="1988535"/>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g2a9c72aac03_0_0"/>
          <p:cNvSpPr/>
          <p:nvPr/>
        </p:nvSpPr>
        <p:spPr>
          <a:xfrm>
            <a:off x="6486858" y="1967957"/>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g2a9c72aac03_0_0"/>
          <p:cNvSpPr/>
          <p:nvPr/>
        </p:nvSpPr>
        <p:spPr>
          <a:xfrm>
            <a:off x="6491002" y="1948052"/>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g2a9c72aac03_0_0"/>
          <p:cNvSpPr/>
          <p:nvPr/>
        </p:nvSpPr>
        <p:spPr>
          <a:xfrm>
            <a:off x="6460729" y="2046346"/>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g2a9c72aac03_0_0"/>
          <p:cNvSpPr/>
          <p:nvPr/>
        </p:nvSpPr>
        <p:spPr>
          <a:xfrm>
            <a:off x="6468599" y="2027274"/>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g2a9c72aac03_0_0"/>
          <p:cNvSpPr/>
          <p:nvPr/>
        </p:nvSpPr>
        <p:spPr>
          <a:xfrm>
            <a:off x="6475241" y="2006953"/>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g2a9c72aac03_0_0"/>
          <p:cNvSpPr/>
          <p:nvPr/>
        </p:nvSpPr>
        <p:spPr>
          <a:xfrm>
            <a:off x="6431685" y="2100687"/>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g2a9c72aac03_0_0"/>
          <p:cNvSpPr/>
          <p:nvPr/>
        </p:nvSpPr>
        <p:spPr>
          <a:xfrm>
            <a:off x="6442886" y="2083637"/>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g2a9c72aac03_0_0"/>
          <p:cNvSpPr/>
          <p:nvPr/>
        </p:nvSpPr>
        <p:spPr>
          <a:xfrm>
            <a:off x="6452006" y="2065021"/>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g2a9c72aac03_0_0"/>
          <p:cNvSpPr/>
          <p:nvPr/>
        </p:nvSpPr>
        <p:spPr>
          <a:xfrm>
            <a:off x="6396019" y="2151717"/>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g2a9c72aac03_0_0"/>
          <p:cNvSpPr/>
          <p:nvPr/>
        </p:nvSpPr>
        <p:spPr>
          <a:xfrm>
            <a:off x="6408450" y="2135123"/>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g2a9c72aac03_0_0"/>
          <p:cNvSpPr/>
          <p:nvPr/>
        </p:nvSpPr>
        <p:spPr>
          <a:xfrm>
            <a:off x="6420900" y="2118906"/>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g2a9c72aac03_0_0"/>
          <p:cNvSpPr/>
          <p:nvPr/>
        </p:nvSpPr>
        <p:spPr>
          <a:xfrm>
            <a:off x="6352880" y="2196105"/>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g2a9c72aac03_0_0"/>
          <p:cNvSpPr/>
          <p:nvPr/>
        </p:nvSpPr>
        <p:spPr>
          <a:xfrm>
            <a:off x="6368224" y="2182783"/>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g2a9c72aac03_0_0"/>
          <p:cNvSpPr/>
          <p:nvPr/>
        </p:nvSpPr>
        <p:spPr>
          <a:xfrm>
            <a:off x="6381904" y="2167062"/>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g2a9c72aac03_0_0"/>
          <p:cNvSpPr/>
          <p:nvPr/>
        </p:nvSpPr>
        <p:spPr>
          <a:xfrm>
            <a:off x="6304348" y="2235102"/>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g2a9c72aac03_0_0"/>
          <p:cNvSpPr/>
          <p:nvPr/>
        </p:nvSpPr>
        <p:spPr>
          <a:xfrm>
            <a:off x="6320941" y="2222235"/>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g2a9c72aac03_0_0"/>
          <p:cNvSpPr/>
          <p:nvPr/>
        </p:nvSpPr>
        <p:spPr>
          <a:xfrm>
            <a:off x="6337119" y="2210201"/>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g2a9c72aac03_0_0"/>
          <p:cNvSpPr/>
          <p:nvPr/>
        </p:nvSpPr>
        <p:spPr>
          <a:xfrm>
            <a:off x="6250820" y="2266207"/>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g2a9c72aac03_0_0"/>
          <p:cNvSpPr/>
          <p:nvPr/>
        </p:nvSpPr>
        <p:spPr>
          <a:xfrm>
            <a:off x="6269079" y="2256255"/>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g2a9c72aac03_0_0"/>
          <p:cNvSpPr/>
          <p:nvPr/>
        </p:nvSpPr>
        <p:spPr>
          <a:xfrm>
            <a:off x="6287338" y="2245887"/>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g2a9c72aac03_0_0"/>
          <p:cNvSpPr/>
          <p:nvPr/>
        </p:nvSpPr>
        <p:spPr>
          <a:xfrm>
            <a:off x="6194001" y="2289443"/>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g2a9c72aac03_0_0"/>
          <p:cNvSpPr/>
          <p:nvPr/>
        </p:nvSpPr>
        <p:spPr>
          <a:xfrm>
            <a:off x="6213072" y="2283138"/>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g2a9c72aac03_0_0"/>
          <p:cNvSpPr/>
          <p:nvPr/>
        </p:nvSpPr>
        <p:spPr>
          <a:xfrm>
            <a:off x="6232164" y="2274911"/>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g2a9c72aac03_0_0"/>
          <p:cNvSpPr/>
          <p:nvPr/>
        </p:nvSpPr>
        <p:spPr>
          <a:xfrm>
            <a:off x="6133851" y="2305204"/>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g2a9c72aac03_0_0"/>
          <p:cNvSpPr/>
          <p:nvPr/>
        </p:nvSpPr>
        <p:spPr>
          <a:xfrm>
            <a:off x="6153755" y="2300228"/>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g2a9c72aac03_0_0"/>
          <p:cNvSpPr/>
          <p:nvPr/>
        </p:nvSpPr>
        <p:spPr>
          <a:xfrm>
            <a:off x="6174096" y="2295668"/>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g2a9c72aac03_0_0"/>
          <p:cNvSpPr/>
          <p:nvPr/>
        </p:nvSpPr>
        <p:spPr>
          <a:xfrm>
            <a:off x="6072452" y="2311845"/>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g2a9c72aac03_0_0"/>
          <p:cNvSpPr/>
          <p:nvPr/>
        </p:nvSpPr>
        <p:spPr>
          <a:xfrm>
            <a:off x="6093189" y="2310180"/>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g2a9c72aac03_0_0"/>
          <p:cNvSpPr/>
          <p:nvPr/>
        </p:nvSpPr>
        <p:spPr>
          <a:xfrm>
            <a:off x="6113530" y="2308098"/>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g2a9c72aac03_0_0"/>
          <p:cNvSpPr/>
          <p:nvPr/>
        </p:nvSpPr>
        <p:spPr>
          <a:xfrm>
            <a:off x="6010657" y="2308098"/>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g2a9c72aac03_0_0"/>
          <p:cNvSpPr/>
          <p:nvPr/>
        </p:nvSpPr>
        <p:spPr>
          <a:xfrm>
            <a:off x="6030978" y="2310180"/>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g2a9c72aac03_0_0"/>
          <p:cNvSpPr/>
          <p:nvPr/>
        </p:nvSpPr>
        <p:spPr>
          <a:xfrm>
            <a:off x="6051715" y="2311429"/>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g2a9c72aac03_0_0"/>
          <p:cNvSpPr/>
          <p:nvPr/>
        </p:nvSpPr>
        <p:spPr>
          <a:xfrm>
            <a:off x="5949259" y="2295668"/>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g2a9c72aac03_0_0"/>
          <p:cNvSpPr/>
          <p:nvPr/>
        </p:nvSpPr>
        <p:spPr>
          <a:xfrm>
            <a:off x="5969579" y="2301060"/>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g2a9c72aac03_0_0"/>
          <p:cNvSpPr/>
          <p:nvPr/>
        </p:nvSpPr>
        <p:spPr>
          <a:xfrm>
            <a:off x="5989920" y="2305204"/>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g2a9c72aac03_0_0"/>
          <p:cNvSpPr/>
          <p:nvPr/>
        </p:nvSpPr>
        <p:spPr>
          <a:xfrm>
            <a:off x="5890774" y="2274494"/>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g2a9c72aac03_0_0"/>
          <p:cNvSpPr/>
          <p:nvPr/>
        </p:nvSpPr>
        <p:spPr>
          <a:xfrm>
            <a:off x="5910262" y="2282801"/>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g2a9c72aac03_0_0"/>
          <p:cNvSpPr/>
          <p:nvPr/>
        </p:nvSpPr>
        <p:spPr>
          <a:xfrm>
            <a:off x="5929770" y="2289443"/>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g2a9c72aac03_0_0"/>
          <p:cNvSpPr/>
          <p:nvPr/>
        </p:nvSpPr>
        <p:spPr>
          <a:xfrm>
            <a:off x="5836017" y="2245887"/>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g2a9c72aac03_0_0"/>
          <p:cNvSpPr/>
          <p:nvPr/>
        </p:nvSpPr>
        <p:spPr>
          <a:xfrm>
            <a:off x="5853860" y="2257088"/>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g2a9c72aac03_0_0"/>
          <p:cNvSpPr/>
          <p:nvPr/>
        </p:nvSpPr>
        <p:spPr>
          <a:xfrm>
            <a:off x="5872099" y="2266207"/>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g2a9c72aac03_0_0"/>
          <p:cNvSpPr/>
          <p:nvPr/>
        </p:nvSpPr>
        <p:spPr>
          <a:xfrm>
            <a:off x="5785820" y="2209785"/>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g2a9c72aac03_0_0"/>
          <p:cNvSpPr/>
          <p:nvPr/>
        </p:nvSpPr>
        <p:spPr>
          <a:xfrm>
            <a:off x="5801997" y="2222651"/>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g2a9c72aac03_0_0"/>
          <p:cNvSpPr/>
          <p:nvPr/>
        </p:nvSpPr>
        <p:spPr>
          <a:xfrm>
            <a:off x="5818174" y="2234685"/>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g2a9c72aac03_0_0"/>
          <p:cNvSpPr/>
          <p:nvPr/>
        </p:nvSpPr>
        <p:spPr>
          <a:xfrm>
            <a:off x="5741015" y="2167062"/>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g2a9c72aac03_0_0"/>
          <p:cNvSpPr/>
          <p:nvPr/>
        </p:nvSpPr>
        <p:spPr>
          <a:xfrm>
            <a:off x="5755130" y="2182406"/>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g2a9c72aac03_0_0"/>
          <p:cNvSpPr/>
          <p:nvPr/>
        </p:nvSpPr>
        <p:spPr>
          <a:xfrm>
            <a:off x="5770059" y="2196105"/>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g2a9c72aac03_0_0"/>
          <p:cNvSpPr/>
          <p:nvPr/>
        </p:nvSpPr>
        <p:spPr>
          <a:xfrm>
            <a:off x="5703268" y="2118529"/>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g2a9c72aac03_0_0"/>
          <p:cNvSpPr/>
          <p:nvPr/>
        </p:nvSpPr>
        <p:spPr>
          <a:xfrm>
            <a:off x="5715301" y="2135123"/>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g2a9c72aac03_0_0"/>
          <p:cNvSpPr/>
          <p:nvPr/>
        </p:nvSpPr>
        <p:spPr>
          <a:xfrm>
            <a:off x="5728168" y="2151300"/>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g2a9c72aac03_0_0"/>
          <p:cNvSpPr/>
          <p:nvPr/>
        </p:nvSpPr>
        <p:spPr>
          <a:xfrm>
            <a:off x="5672578" y="2065021"/>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g2a9c72aac03_0_0"/>
          <p:cNvSpPr/>
          <p:nvPr/>
        </p:nvSpPr>
        <p:spPr>
          <a:xfrm>
            <a:off x="5682114" y="2083280"/>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g2a9c72aac03_0_0"/>
          <p:cNvSpPr/>
          <p:nvPr/>
        </p:nvSpPr>
        <p:spPr>
          <a:xfrm>
            <a:off x="5692483" y="2101519"/>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g2a9c72aac03_0_0"/>
          <p:cNvSpPr/>
          <p:nvPr/>
        </p:nvSpPr>
        <p:spPr>
          <a:xfrm>
            <a:off x="5650592" y="2008182"/>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g2a9c72aac03_0_0"/>
          <p:cNvSpPr/>
          <p:nvPr/>
        </p:nvSpPr>
        <p:spPr>
          <a:xfrm>
            <a:off x="5656817" y="2027274"/>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g2a9c72aac03_0_0"/>
          <p:cNvSpPr/>
          <p:nvPr/>
        </p:nvSpPr>
        <p:spPr>
          <a:xfrm>
            <a:off x="5664688" y="2046346"/>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g2a9c72aac03_0_0"/>
          <p:cNvSpPr/>
          <p:nvPr/>
        </p:nvSpPr>
        <p:spPr>
          <a:xfrm>
            <a:off x="5636496" y="1948052"/>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g2a9c72aac03_0_0"/>
          <p:cNvSpPr/>
          <p:nvPr/>
        </p:nvSpPr>
        <p:spPr>
          <a:xfrm>
            <a:off x="5640640" y="1967957"/>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g2a9c72aac03_0_0"/>
          <p:cNvSpPr/>
          <p:nvPr/>
        </p:nvSpPr>
        <p:spPr>
          <a:xfrm>
            <a:off x="5644783" y="1988278"/>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g2a9c72aac03_0_0"/>
          <p:cNvSpPr/>
          <p:nvPr/>
        </p:nvSpPr>
        <p:spPr>
          <a:xfrm>
            <a:off x="5631917" y="1886653"/>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g2a9c72aac03_0_0"/>
          <p:cNvSpPr/>
          <p:nvPr/>
        </p:nvSpPr>
        <p:spPr>
          <a:xfrm>
            <a:off x="5632333" y="1907391"/>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g2a9c72aac03_0_0"/>
          <p:cNvSpPr/>
          <p:nvPr/>
        </p:nvSpPr>
        <p:spPr>
          <a:xfrm>
            <a:off x="5633998" y="1927711"/>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g2a9c72aac03_0_0"/>
          <p:cNvSpPr/>
          <p:nvPr/>
        </p:nvSpPr>
        <p:spPr>
          <a:xfrm>
            <a:off x="5633998" y="1448595"/>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g2a9c72aac03_0_0"/>
          <p:cNvSpPr/>
          <p:nvPr/>
        </p:nvSpPr>
        <p:spPr>
          <a:xfrm>
            <a:off x="5614094" y="1871309"/>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g2a9c72aac03_0_0"/>
          <p:cNvSpPr/>
          <p:nvPr/>
        </p:nvSpPr>
        <p:spPr>
          <a:xfrm>
            <a:off x="6051299" y="2293170"/>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g2a9c72aac03_0_0"/>
          <p:cNvSpPr/>
          <p:nvPr/>
        </p:nvSpPr>
        <p:spPr>
          <a:xfrm>
            <a:off x="6478571" y="1871309"/>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g2a9c72aac03_0_0"/>
          <p:cNvSpPr/>
          <p:nvPr/>
        </p:nvSpPr>
        <p:spPr>
          <a:xfrm>
            <a:off x="5707431" y="1527420"/>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g2a9c72aac03_0_0"/>
          <p:cNvSpPr/>
          <p:nvPr/>
        </p:nvSpPr>
        <p:spPr>
          <a:xfrm>
            <a:off x="6659838" y="1746173"/>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g2a9c72aac03_0_0"/>
          <p:cNvSpPr/>
          <p:nvPr/>
        </p:nvSpPr>
        <p:spPr>
          <a:xfrm>
            <a:off x="6673101" y="1758326"/>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g2a9c72aac03_0_0"/>
          <p:cNvSpPr/>
          <p:nvPr/>
        </p:nvSpPr>
        <p:spPr>
          <a:xfrm>
            <a:off x="4952468" y="2375306"/>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g2a9c72aac03_0_0"/>
          <p:cNvSpPr/>
          <p:nvPr/>
        </p:nvSpPr>
        <p:spPr>
          <a:xfrm>
            <a:off x="4976932" y="2398937"/>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g2a9c72aac03_0_0"/>
          <p:cNvSpPr/>
          <p:nvPr/>
        </p:nvSpPr>
        <p:spPr>
          <a:xfrm>
            <a:off x="4976932" y="2447886"/>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g2a9c72aac03_0_0"/>
          <p:cNvSpPr/>
          <p:nvPr/>
        </p:nvSpPr>
        <p:spPr>
          <a:xfrm>
            <a:off x="5082719" y="2403517"/>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g2a9c72aac03_0_0"/>
          <p:cNvSpPr/>
          <p:nvPr/>
        </p:nvSpPr>
        <p:spPr>
          <a:xfrm>
            <a:off x="5082719" y="2420924"/>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g2a9c72aac03_0_0"/>
          <p:cNvSpPr/>
          <p:nvPr/>
        </p:nvSpPr>
        <p:spPr>
          <a:xfrm>
            <a:off x="5082719" y="2437934"/>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g2a9c72aac03_0_0"/>
          <p:cNvSpPr/>
          <p:nvPr/>
        </p:nvSpPr>
        <p:spPr>
          <a:xfrm>
            <a:off x="5082719" y="2454944"/>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g2a9c72aac03_0_0"/>
          <p:cNvSpPr/>
          <p:nvPr/>
        </p:nvSpPr>
        <p:spPr>
          <a:xfrm>
            <a:off x="5082719" y="2471954"/>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g2a9c72aac03_0_0"/>
          <p:cNvSpPr/>
          <p:nvPr/>
        </p:nvSpPr>
        <p:spPr>
          <a:xfrm>
            <a:off x="5082719" y="2488964"/>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g2a9c72aac03_0_0"/>
          <p:cNvSpPr/>
          <p:nvPr/>
        </p:nvSpPr>
        <p:spPr>
          <a:xfrm>
            <a:off x="5082719" y="2506390"/>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g2a9c72aac03_0_0"/>
          <p:cNvSpPr/>
          <p:nvPr/>
        </p:nvSpPr>
        <p:spPr>
          <a:xfrm>
            <a:off x="5082719" y="2523400"/>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g2a9c72aac03_0_0"/>
          <p:cNvSpPr/>
          <p:nvPr/>
        </p:nvSpPr>
        <p:spPr>
          <a:xfrm>
            <a:off x="5093088" y="2302289"/>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g2a9c72aac03_0_0"/>
          <p:cNvSpPr/>
          <p:nvPr/>
        </p:nvSpPr>
        <p:spPr>
          <a:xfrm>
            <a:off x="5093088" y="2314323"/>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g2a9c72aac03_0_0"/>
          <p:cNvSpPr/>
          <p:nvPr/>
        </p:nvSpPr>
        <p:spPr>
          <a:xfrm>
            <a:off x="5093088" y="2325941"/>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g2a9c72aac03_0_0"/>
          <p:cNvSpPr/>
          <p:nvPr/>
        </p:nvSpPr>
        <p:spPr>
          <a:xfrm>
            <a:off x="5093088" y="2267873"/>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g2a9c72aac03_0_0"/>
          <p:cNvSpPr/>
          <p:nvPr/>
        </p:nvSpPr>
        <p:spPr>
          <a:xfrm>
            <a:off x="5093088" y="2279074"/>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g2a9c72aac03_0_0"/>
          <p:cNvSpPr/>
          <p:nvPr/>
        </p:nvSpPr>
        <p:spPr>
          <a:xfrm>
            <a:off x="5093088" y="2290672"/>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g2a9c72aac03_0_0"/>
          <p:cNvSpPr/>
          <p:nvPr/>
        </p:nvSpPr>
        <p:spPr>
          <a:xfrm>
            <a:off x="5093088" y="2232604"/>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g2a9c72aac03_0_0"/>
          <p:cNvSpPr/>
          <p:nvPr/>
        </p:nvSpPr>
        <p:spPr>
          <a:xfrm>
            <a:off x="5093088" y="2243805"/>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g2a9c72aac03_0_0"/>
          <p:cNvSpPr/>
          <p:nvPr/>
        </p:nvSpPr>
        <p:spPr>
          <a:xfrm>
            <a:off x="5093088" y="2255839"/>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g2a9c72aac03_0_0"/>
          <p:cNvSpPr/>
          <p:nvPr/>
        </p:nvSpPr>
        <p:spPr>
          <a:xfrm>
            <a:off x="5093088" y="2197354"/>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g2a9c72aac03_0_0"/>
          <p:cNvSpPr/>
          <p:nvPr/>
        </p:nvSpPr>
        <p:spPr>
          <a:xfrm>
            <a:off x="5093088" y="2208952"/>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g2a9c72aac03_0_0"/>
          <p:cNvSpPr/>
          <p:nvPr/>
        </p:nvSpPr>
        <p:spPr>
          <a:xfrm>
            <a:off x="5093088" y="2220570"/>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g2a9c72aac03_0_0"/>
          <p:cNvSpPr/>
          <p:nvPr/>
        </p:nvSpPr>
        <p:spPr>
          <a:xfrm>
            <a:off x="5093088" y="2162085"/>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g2a9c72aac03_0_0"/>
          <p:cNvSpPr/>
          <p:nvPr/>
        </p:nvSpPr>
        <p:spPr>
          <a:xfrm>
            <a:off x="5093088" y="2174119"/>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g2a9c72aac03_0_0"/>
          <p:cNvSpPr/>
          <p:nvPr/>
        </p:nvSpPr>
        <p:spPr>
          <a:xfrm>
            <a:off x="5093088" y="2185321"/>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g2a9c72aac03_0_0"/>
          <p:cNvSpPr/>
          <p:nvPr/>
        </p:nvSpPr>
        <p:spPr>
          <a:xfrm>
            <a:off x="5093088" y="2127252"/>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g2a9c72aac03_0_0"/>
          <p:cNvSpPr/>
          <p:nvPr/>
        </p:nvSpPr>
        <p:spPr>
          <a:xfrm>
            <a:off x="5093088" y="2138850"/>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g2a9c72aac03_0_0"/>
          <p:cNvSpPr/>
          <p:nvPr/>
        </p:nvSpPr>
        <p:spPr>
          <a:xfrm>
            <a:off x="5093088" y="2150468"/>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g2a9c72aac03_0_0"/>
          <p:cNvSpPr/>
          <p:nvPr/>
        </p:nvSpPr>
        <p:spPr>
          <a:xfrm>
            <a:off x="5091839" y="2091983"/>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g2a9c72aac03_0_0"/>
          <p:cNvSpPr/>
          <p:nvPr/>
        </p:nvSpPr>
        <p:spPr>
          <a:xfrm>
            <a:off x="5093088" y="2104017"/>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g2a9c72aac03_0_0"/>
          <p:cNvSpPr/>
          <p:nvPr/>
        </p:nvSpPr>
        <p:spPr>
          <a:xfrm>
            <a:off x="5093088" y="2115219"/>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g2a9c72aac03_0_0"/>
          <p:cNvSpPr/>
          <p:nvPr/>
        </p:nvSpPr>
        <p:spPr>
          <a:xfrm>
            <a:off x="5088924" y="2056734"/>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g2a9c72aac03_0_0"/>
          <p:cNvSpPr/>
          <p:nvPr/>
        </p:nvSpPr>
        <p:spPr>
          <a:xfrm>
            <a:off x="5090590" y="2068748"/>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g2a9c72aac03_0_0"/>
          <p:cNvSpPr/>
          <p:nvPr/>
        </p:nvSpPr>
        <p:spPr>
          <a:xfrm>
            <a:off x="5091422" y="2079949"/>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g2a9c72aac03_0_0"/>
          <p:cNvSpPr/>
          <p:nvPr/>
        </p:nvSpPr>
        <p:spPr>
          <a:xfrm>
            <a:off x="5080637" y="2022714"/>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g2a9c72aac03_0_0"/>
          <p:cNvSpPr/>
          <p:nvPr/>
        </p:nvSpPr>
        <p:spPr>
          <a:xfrm>
            <a:off x="5083532" y="2033915"/>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g2a9c72aac03_0_0"/>
          <p:cNvSpPr/>
          <p:nvPr/>
        </p:nvSpPr>
        <p:spPr>
          <a:xfrm>
            <a:off x="5086863" y="2045533"/>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g2a9c72aac03_0_0"/>
          <p:cNvSpPr/>
          <p:nvPr/>
        </p:nvSpPr>
        <p:spPr>
          <a:xfrm>
            <a:off x="5068604" y="1989527"/>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g2a9c72aac03_0_0"/>
          <p:cNvSpPr/>
          <p:nvPr/>
        </p:nvSpPr>
        <p:spPr>
          <a:xfrm>
            <a:off x="5072747" y="2000311"/>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g2a9c72aac03_0_0"/>
          <p:cNvSpPr/>
          <p:nvPr/>
        </p:nvSpPr>
        <p:spPr>
          <a:xfrm>
            <a:off x="5076910" y="2011096"/>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g2a9c72aac03_0_0"/>
          <p:cNvSpPr/>
          <p:nvPr/>
        </p:nvSpPr>
        <p:spPr>
          <a:xfrm>
            <a:off x="5052010" y="1958421"/>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g2a9c72aac03_0_0"/>
          <p:cNvSpPr/>
          <p:nvPr/>
        </p:nvSpPr>
        <p:spPr>
          <a:xfrm>
            <a:off x="5057819" y="1968789"/>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g2a9c72aac03_0_0"/>
          <p:cNvSpPr/>
          <p:nvPr/>
        </p:nvSpPr>
        <p:spPr>
          <a:xfrm>
            <a:off x="5063627" y="1978325"/>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g2a9c72aac03_0_0"/>
          <p:cNvSpPr/>
          <p:nvPr/>
        </p:nvSpPr>
        <p:spPr>
          <a:xfrm>
            <a:off x="5031689" y="1929377"/>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g2a9c72aac03_0_0"/>
          <p:cNvSpPr/>
          <p:nvPr/>
        </p:nvSpPr>
        <p:spPr>
          <a:xfrm>
            <a:off x="5039163" y="1938496"/>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g2a9c72aac03_0_0"/>
          <p:cNvSpPr/>
          <p:nvPr/>
        </p:nvSpPr>
        <p:spPr>
          <a:xfrm>
            <a:off x="5045785" y="1948052"/>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g2a9c72aac03_0_0"/>
          <p:cNvSpPr/>
          <p:nvPr/>
        </p:nvSpPr>
        <p:spPr>
          <a:xfrm>
            <a:off x="5008454" y="1902831"/>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g2a9c72aac03_0_0"/>
          <p:cNvSpPr/>
          <p:nvPr/>
        </p:nvSpPr>
        <p:spPr>
          <a:xfrm>
            <a:off x="5016761" y="1911534"/>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g2a9c72aac03_0_0"/>
          <p:cNvSpPr/>
          <p:nvPr/>
        </p:nvSpPr>
        <p:spPr>
          <a:xfrm>
            <a:off x="5024631" y="1919841"/>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g2a9c72aac03_0_0"/>
          <p:cNvSpPr/>
          <p:nvPr/>
        </p:nvSpPr>
        <p:spPr>
          <a:xfrm>
            <a:off x="4981908" y="1880012"/>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g2a9c72aac03_0_0"/>
          <p:cNvSpPr/>
          <p:nvPr/>
        </p:nvSpPr>
        <p:spPr>
          <a:xfrm>
            <a:off x="4991028" y="1887070"/>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g2a9c72aac03_0_0"/>
          <p:cNvSpPr/>
          <p:nvPr/>
        </p:nvSpPr>
        <p:spPr>
          <a:xfrm>
            <a:off x="4999751" y="1894940"/>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g2a9c72aac03_0_0"/>
          <p:cNvSpPr/>
          <p:nvPr/>
        </p:nvSpPr>
        <p:spPr>
          <a:xfrm>
            <a:off x="4952864" y="1860940"/>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g2a9c72aac03_0_0"/>
          <p:cNvSpPr/>
          <p:nvPr/>
        </p:nvSpPr>
        <p:spPr>
          <a:xfrm>
            <a:off x="4962836" y="1867145"/>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g2a9c72aac03_0_0"/>
          <p:cNvSpPr/>
          <p:nvPr/>
        </p:nvSpPr>
        <p:spPr>
          <a:xfrm>
            <a:off x="4972788" y="1873371"/>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g2a9c72aac03_0_0"/>
          <p:cNvSpPr/>
          <p:nvPr/>
        </p:nvSpPr>
        <p:spPr>
          <a:xfrm>
            <a:off x="4921342" y="1845159"/>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g2a9c72aac03_0_0"/>
          <p:cNvSpPr/>
          <p:nvPr/>
        </p:nvSpPr>
        <p:spPr>
          <a:xfrm>
            <a:off x="4932127" y="1849739"/>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g2a9c72aac03_0_0"/>
          <p:cNvSpPr/>
          <p:nvPr/>
        </p:nvSpPr>
        <p:spPr>
          <a:xfrm>
            <a:off x="4942496" y="1855131"/>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g2a9c72aac03_0_0"/>
          <p:cNvSpPr/>
          <p:nvPr/>
        </p:nvSpPr>
        <p:spPr>
          <a:xfrm>
            <a:off x="4888155" y="1833978"/>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g2a9c72aac03_0_0"/>
          <p:cNvSpPr/>
          <p:nvPr/>
        </p:nvSpPr>
        <p:spPr>
          <a:xfrm>
            <a:off x="4899772" y="1836872"/>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g2a9c72aac03_0_0"/>
          <p:cNvSpPr/>
          <p:nvPr/>
        </p:nvSpPr>
        <p:spPr>
          <a:xfrm>
            <a:off x="4910557" y="1841016"/>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g2a9c72aac03_0_0"/>
          <p:cNvSpPr/>
          <p:nvPr/>
        </p:nvSpPr>
        <p:spPr>
          <a:xfrm>
            <a:off x="4854154" y="1826920"/>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g2a9c72aac03_0_0"/>
          <p:cNvSpPr/>
          <p:nvPr/>
        </p:nvSpPr>
        <p:spPr>
          <a:xfrm>
            <a:off x="4865772" y="1828585"/>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g2a9c72aac03_0_0"/>
          <p:cNvSpPr/>
          <p:nvPr/>
        </p:nvSpPr>
        <p:spPr>
          <a:xfrm>
            <a:off x="4876953" y="1831063"/>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g2a9c72aac03_0_0"/>
          <p:cNvSpPr/>
          <p:nvPr/>
        </p:nvSpPr>
        <p:spPr>
          <a:xfrm>
            <a:off x="4819302" y="1824422"/>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g2a9c72aac03_0_0"/>
          <p:cNvSpPr/>
          <p:nvPr/>
        </p:nvSpPr>
        <p:spPr>
          <a:xfrm>
            <a:off x="4831336" y="1824838"/>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g2a9c72aac03_0_0"/>
          <p:cNvSpPr/>
          <p:nvPr/>
        </p:nvSpPr>
        <p:spPr>
          <a:xfrm>
            <a:off x="4842121" y="1826087"/>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g2a9c72aac03_0_0"/>
          <p:cNvSpPr/>
          <p:nvPr/>
        </p:nvSpPr>
        <p:spPr>
          <a:xfrm>
            <a:off x="7712923" y="1911462"/>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g2a9c72aac03_0_0"/>
          <p:cNvSpPr/>
          <p:nvPr/>
        </p:nvSpPr>
        <p:spPr>
          <a:xfrm>
            <a:off x="7664697" y="1836739"/>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g2a9c72aac03_0_0"/>
          <p:cNvSpPr/>
          <p:nvPr/>
        </p:nvSpPr>
        <p:spPr>
          <a:xfrm>
            <a:off x="7693621" y="1876549"/>
            <a:ext cx="74788"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g2a9c72aac03_0_0"/>
          <p:cNvSpPr/>
          <p:nvPr/>
        </p:nvSpPr>
        <p:spPr>
          <a:xfrm>
            <a:off x="7693621" y="1876549"/>
            <a:ext cx="74788"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g2a9c72aac03_0_0"/>
          <p:cNvSpPr/>
          <p:nvPr/>
        </p:nvSpPr>
        <p:spPr>
          <a:xfrm>
            <a:off x="7633353" y="1795777"/>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g2a9c72aac03_0_0"/>
          <p:cNvSpPr/>
          <p:nvPr/>
        </p:nvSpPr>
        <p:spPr>
          <a:xfrm>
            <a:off x="7664697" y="1836739"/>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g2a9c72aac03_0_0"/>
          <p:cNvSpPr/>
          <p:nvPr/>
        </p:nvSpPr>
        <p:spPr>
          <a:xfrm>
            <a:off x="8050709" y="2678533"/>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g2a9c72aac03_0_0"/>
          <p:cNvSpPr/>
          <p:nvPr/>
        </p:nvSpPr>
        <p:spPr>
          <a:xfrm>
            <a:off x="8050709" y="2666082"/>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g2a9c72aac03_0_0"/>
          <p:cNvSpPr/>
          <p:nvPr/>
        </p:nvSpPr>
        <p:spPr>
          <a:xfrm>
            <a:off x="8050709" y="2653652"/>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g2a9c72aac03_0_0"/>
          <p:cNvSpPr/>
          <p:nvPr/>
        </p:nvSpPr>
        <p:spPr>
          <a:xfrm>
            <a:off x="8050709" y="2715864"/>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g2a9c72aac03_0_0"/>
          <p:cNvSpPr/>
          <p:nvPr/>
        </p:nvSpPr>
        <p:spPr>
          <a:xfrm>
            <a:off x="8050709" y="2703413"/>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g2a9c72aac03_0_0"/>
          <p:cNvSpPr/>
          <p:nvPr/>
        </p:nvSpPr>
        <p:spPr>
          <a:xfrm>
            <a:off x="8050709" y="2690983"/>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g2a9c72aac03_0_0"/>
          <p:cNvSpPr/>
          <p:nvPr/>
        </p:nvSpPr>
        <p:spPr>
          <a:xfrm>
            <a:off x="8050709" y="2753611"/>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g2a9c72aac03_0_0"/>
          <p:cNvSpPr/>
          <p:nvPr/>
        </p:nvSpPr>
        <p:spPr>
          <a:xfrm>
            <a:off x="8050709" y="2741161"/>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g2a9c72aac03_0_0"/>
          <p:cNvSpPr/>
          <p:nvPr/>
        </p:nvSpPr>
        <p:spPr>
          <a:xfrm>
            <a:off x="8050709" y="2728730"/>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g2a9c72aac03_0_0"/>
          <p:cNvSpPr/>
          <p:nvPr/>
        </p:nvSpPr>
        <p:spPr>
          <a:xfrm>
            <a:off x="8050709" y="2790942"/>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g2a9c72aac03_0_0"/>
          <p:cNvSpPr/>
          <p:nvPr/>
        </p:nvSpPr>
        <p:spPr>
          <a:xfrm>
            <a:off x="8050709" y="2778511"/>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g2a9c72aac03_0_0"/>
          <p:cNvSpPr/>
          <p:nvPr/>
        </p:nvSpPr>
        <p:spPr>
          <a:xfrm>
            <a:off x="8050709" y="2766061"/>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g2a9c72aac03_0_0"/>
          <p:cNvSpPr/>
          <p:nvPr/>
        </p:nvSpPr>
        <p:spPr>
          <a:xfrm>
            <a:off x="8050709" y="2828273"/>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g2a9c72aac03_0_0"/>
          <p:cNvSpPr/>
          <p:nvPr/>
        </p:nvSpPr>
        <p:spPr>
          <a:xfrm>
            <a:off x="8050709" y="2815842"/>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g2a9c72aac03_0_0"/>
          <p:cNvSpPr/>
          <p:nvPr/>
        </p:nvSpPr>
        <p:spPr>
          <a:xfrm>
            <a:off x="8050709" y="2803392"/>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g2a9c72aac03_0_0"/>
          <p:cNvSpPr/>
          <p:nvPr/>
        </p:nvSpPr>
        <p:spPr>
          <a:xfrm>
            <a:off x="8050709" y="2865623"/>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g2a9c72aac03_0_0"/>
          <p:cNvSpPr/>
          <p:nvPr/>
        </p:nvSpPr>
        <p:spPr>
          <a:xfrm>
            <a:off x="8050709" y="2853173"/>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g2a9c72aac03_0_0"/>
          <p:cNvSpPr/>
          <p:nvPr/>
        </p:nvSpPr>
        <p:spPr>
          <a:xfrm>
            <a:off x="8050709" y="2840723"/>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g2a9c72aac03_0_0"/>
          <p:cNvSpPr/>
          <p:nvPr/>
        </p:nvSpPr>
        <p:spPr>
          <a:xfrm>
            <a:off x="8050709" y="2903371"/>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g2a9c72aac03_0_0"/>
          <p:cNvSpPr/>
          <p:nvPr/>
        </p:nvSpPr>
        <p:spPr>
          <a:xfrm>
            <a:off x="8050709" y="2890920"/>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g2a9c72aac03_0_0"/>
          <p:cNvSpPr/>
          <p:nvPr/>
        </p:nvSpPr>
        <p:spPr>
          <a:xfrm>
            <a:off x="8050709" y="2878470"/>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g2a9c72aac03_0_0"/>
          <p:cNvSpPr/>
          <p:nvPr/>
        </p:nvSpPr>
        <p:spPr>
          <a:xfrm>
            <a:off x="8050709" y="2940702"/>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g2a9c72aac03_0_0"/>
          <p:cNvSpPr/>
          <p:nvPr/>
        </p:nvSpPr>
        <p:spPr>
          <a:xfrm>
            <a:off x="8050709" y="2928251"/>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g2a9c72aac03_0_0"/>
          <p:cNvSpPr/>
          <p:nvPr/>
        </p:nvSpPr>
        <p:spPr>
          <a:xfrm>
            <a:off x="8050709" y="2915801"/>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g2a9c72aac03_0_0"/>
          <p:cNvSpPr/>
          <p:nvPr/>
        </p:nvSpPr>
        <p:spPr>
          <a:xfrm>
            <a:off x="8050709" y="2978032"/>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g2a9c72aac03_0_0"/>
          <p:cNvSpPr/>
          <p:nvPr/>
        </p:nvSpPr>
        <p:spPr>
          <a:xfrm>
            <a:off x="8050709" y="2965582"/>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g2a9c72aac03_0_0"/>
          <p:cNvSpPr/>
          <p:nvPr/>
        </p:nvSpPr>
        <p:spPr>
          <a:xfrm>
            <a:off x="8050709" y="2953132"/>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g2a9c72aac03_0_0"/>
          <p:cNvSpPr/>
          <p:nvPr/>
        </p:nvSpPr>
        <p:spPr>
          <a:xfrm>
            <a:off x="7070512" y="3146031"/>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g2a9c72aac03_0_0"/>
          <p:cNvSpPr/>
          <p:nvPr/>
        </p:nvSpPr>
        <p:spPr>
          <a:xfrm>
            <a:off x="6895872" y="2396043"/>
            <a:ext cx="466680"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g2a9c72aac03_0_0"/>
          <p:cNvSpPr/>
          <p:nvPr/>
        </p:nvSpPr>
        <p:spPr>
          <a:xfrm>
            <a:off x="6926978" y="2427149"/>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g2a9c72aac03_0_0"/>
          <p:cNvSpPr/>
          <p:nvPr/>
        </p:nvSpPr>
        <p:spPr>
          <a:xfrm>
            <a:off x="6984629" y="2602911"/>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g2a9c72aac03_0_0"/>
          <p:cNvSpPr/>
          <p:nvPr/>
        </p:nvSpPr>
        <p:spPr>
          <a:xfrm>
            <a:off x="6984629" y="2551592"/>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rgbClr val="000000"/>
          </a:solidFill>
          <a:ln w="19050"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g2a9c72aac03_0_0"/>
          <p:cNvSpPr/>
          <p:nvPr/>
        </p:nvSpPr>
        <p:spPr>
          <a:xfrm>
            <a:off x="6984629" y="2651860"/>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000000"/>
          </a:solidFill>
          <a:ln w="19050"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g2a9c72aac03_0_0"/>
          <p:cNvSpPr/>
          <p:nvPr/>
        </p:nvSpPr>
        <p:spPr>
          <a:xfrm>
            <a:off x="6984629" y="2752940"/>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000000"/>
          </a:solidFill>
          <a:ln w="19050"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g2a9c72aac03_0_0"/>
          <p:cNvSpPr/>
          <p:nvPr/>
        </p:nvSpPr>
        <p:spPr>
          <a:xfrm>
            <a:off x="6984629" y="2805473"/>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g2a9c72aac03_0_0"/>
          <p:cNvSpPr/>
          <p:nvPr/>
        </p:nvSpPr>
        <p:spPr>
          <a:xfrm>
            <a:off x="6984629" y="2854897"/>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000000"/>
          </a:solidFill>
          <a:ln w="19050"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g2a9c72aac03_0_0"/>
          <p:cNvSpPr/>
          <p:nvPr/>
        </p:nvSpPr>
        <p:spPr>
          <a:xfrm>
            <a:off x="7485315" y="3413176"/>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g2a9c72aac03_0_0"/>
          <p:cNvSpPr/>
          <p:nvPr/>
        </p:nvSpPr>
        <p:spPr>
          <a:xfrm>
            <a:off x="7501908" y="3494063"/>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g2a9c72aac03_0_0"/>
          <p:cNvSpPr/>
          <p:nvPr/>
        </p:nvSpPr>
        <p:spPr>
          <a:xfrm>
            <a:off x="7465410" y="3397415"/>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g2a9c72aac03_0_0"/>
          <p:cNvSpPr/>
          <p:nvPr/>
        </p:nvSpPr>
        <p:spPr>
          <a:xfrm>
            <a:off x="7525976" y="3372931"/>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g2a9c72aac03_0_0"/>
          <p:cNvSpPr/>
          <p:nvPr/>
        </p:nvSpPr>
        <p:spPr>
          <a:xfrm>
            <a:off x="7569948" y="3397415"/>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g2a9c72aac03_0_0"/>
          <p:cNvSpPr/>
          <p:nvPr/>
        </p:nvSpPr>
        <p:spPr>
          <a:xfrm>
            <a:off x="5990100" y="1845123"/>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5264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26490dfda38_0_0"/>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solidFill>
                  <a:schemeClr val="lt1"/>
                </a:solidFill>
              </a:rPr>
              <a:t>DATABASE</a:t>
            </a:r>
            <a:endParaRPr/>
          </a:p>
        </p:txBody>
      </p:sp>
      <p:cxnSp>
        <p:nvCxnSpPr>
          <p:cNvPr id="570" name="Google Shape;570;g26490dfda38_0_0"/>
          <p:cNvCxnSpPr/>
          <p:nvPr/>
        </p:nvCxnSpPr>
        <p:spPr>
          <a:xfrm rot="10800000" flipH="1">
            <a:off x="0" y="1196075"/>
            <a:ext cx="4026600" cy="1500"/>
          </a:xfrm>
          <a:prstGeom prst="straightConnector1">
            <a:avLst/>
          </a:prstGeom>
          <a:noFill/>
          <a:ln w="9525" cap="flat" cmpd="sng">
            <a:solidFill>
              <a:schemeClr val="accent1"/>
            </a:solidFill>
            <a:prstDash val="solid"/>
            <a:round/>
            <a:headEnd type="none" w="sm" len="sm"/>
            <a:tailEnd type="none" w="sm" len="sm"/>
          </a:ln>
        </p:spPr>
      </p:cxnSp>
      <p:sp>
        <p:nvSpPr>
          <p:cNvPr id="571" name="Google Shape;571;g26490dfda38_0_0"/>
          <p:cNvSpPr/>
          <p:nvPr/>
        </p:nvSpPr>
        <p:spPr>
          <a:xfrm>
            <a:off x="6031223" y="1215422"/>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2" name="Google Shape;572;g26490dfda38_0_0"/>
          <p:cNvPicPr preferRelativeResize="0"/>
          <p:nvPr/>
        </p:nvPicPr>
        <p:blipFill rotWithShape="1">
          <a:blip r:embed="rId3">
            <a:alphaModFix/>
          </a:blip>
          <a:srcRect l="4189" t="1742" r="5123" b="5051"/>
          <a:stretch/>
        </p:blipFill>
        <p:spPr>
          <a:xfrm>
            <a:off x="658750" y="1344775"/>
            <a:ext cx="7833900" cy="364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g2a9c72aac03_0_1353"/>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DEMONSTRATION</a:t>
            </a:r>
            <a:endParaRPr/>
          </a:p>
        </p:txBody>
      </p:sp>
      <p:sp>
        <p:nvSpPr>
          <p:cNvPr id="578" name="Google Shape;578;g2a9c72aac03_0_1353"/>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g2a9c72aac03_0_1353"/>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g2a9c72aac03_0_1353"/>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g2a9c72aac03_0_1353"/>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2" name="Google Shape;582;g2a9c72aac03_0_1353"/>
          <p:cNvGrpSpPr/>
          <p:nvPr/>
        </p:nvGrpSpPr>
        <p:grpSpPr>
          <a:xfrm>
            <a:off x="2786120" y="3643425"/>
            <a:ext cx="3567611" cy="379200"/>
            <a:chOff x="1071175" y="3688175"/>
            <a:chExt cx="3257200" cy="379200"/>
          </a:xfrm>
        </p:grpSpPr>
        <p:sp>
          <p:nvSpPr>
            <p:cNvPr id="583" name="Google Shape;583;g2a9c72aac03_0_1353"/>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g2a9c72aac03_0_1353"/>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g2a9c72aac03_0_1353"/>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g2a9c72aac03_0_1353"/>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g2a9c72aac03_0_1353"/>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g2a9c72aac03_0_1353"/>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g2a9c72aac03_0_1353"/>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90" name="Google Shape;590;g2a9c72aac03_0_1353"/>
          <p:cNvCxnSpPr/>
          <p:nvPr/>
        </p:nvCxnSpPr>
        <p:spPr>
          <a:xfrm>
            <a:off x="2800900" y="1717675"/>
            <a:ext cx="3552900" cy="838200"/>
          </a:xfrm>
          <a:prstGeom prst="straightConnector1">
            <a:avLst/>
          </a:prstGeom>
          <a:noFill/>
          <a:ln w="9525" cap="flat" cmpd="sng">
            <a:solidFill>
              <a:schemeClr val="accent1"/>
            </a:solidFill>
            <a:prstDash val="solid"/>
            <a:round/>
            <a:headEnd type="none" w="sm" len="sm"/>
            <a:tailEnd type="none" w="sm" len="sm"/>
          </a:ln>
        </p:spPr>
      </p:cxnSp>
      <p:cxnSp>
        <p:nvCxnSpPr>
          <p:cNvPr id="591" name="Google Shape;591;g2a9c72aac03_0_1353"/>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sm" len="sm"/>
            <a:tailEnd type="none" w="sm" len="sm"/>
          </a:ln>
        </p:spPr>
      </p:cxnSp>
      <p:cxnSp>
        <p:nvCxnSpPr>
          <p:cNvPr id="592" name="Google Shape;592;g2a9c72aac03_0_1353"/>
          <p:cNvCxnSpPr/>
          <p:nvPr/>
        </p:nvCxnSpPr>
        <p:spPr>
          <a:xfrm>
            <a:off x="2788800" y="2822575"/>
            <a:ext cx="914400" cy="0"/>
          </a:xfrm>
          <a:prstGeom prst="straightConnector1">
            <a:avLst/>
          </a:prstGeom>
          <a:noFill/>
          <a:ln w="9525" cap="flat" cmpd="sng">
            <a:solidFill>
              <a:schemeClr val="accent1"/>
            </a:solidFill>
            <a:prstDash val="solid"/>
            <a:round/>
            <a:headEnd type="none" w="sm" len="sm"/>
            <a:tailEnd type="none" w="sm" len="sm"/>
          </a:ln>
        </p:spPr>
      </p:cxnSp>
      <p:cxnSp>
        <p:nvCxnSpPr>
          <p:cNvPr id="593" name="Google Shape;593;g2a9c72aac03_0_1353"/>
          <p:cNvCxnSpPr/>
          <p:nvPr/>
        </p:nvCxnSpPr>
        <p:spPr>
          <a:xfrm>
            <a:off x="2788800" y="2927350"/>
            <a:ext cx="914400" cy="0"/>
          </a:xfrm>
          <a:prstGeom prst="straightConnector1">
            <a:avLst/>
          </a:prstGeom>
          <a:noFill/>
          <a:ln w="9525" cap="flat" cmpd="sng">
            <a:solidFill>
              <a:schemeClr val="accent1"/>
            </a:solidFill>
            <a:prstDash val="solid"/>
            <a:round/>
            <a:headEnd type="none" w="sm" len="sm"/>
            <a:tailEnd type="none" w="sm" len="sm"/>
          </a:ln>
        </p:spPr>
      </p:cxnSp>
      <p:cxnSp>
        <p:nvCxnSpPr>
          <p:cNvPr id="594" name="Google Shape;594;g2a9c72aac03_0_1353"/>
          <p:cNvCxnSpPr/>
          <p:nvPr/>
        </p:nvCxnSpPr>
        <p:spPr>
          <a:xfrm>
            <a:off x="2788800" y="3027375"/>
            <a:ext cx="914400" cy="0"/>
          </a:xfrm>
          <a:prstGeom prst="straightConnector1">
            <a:avLst/>
          </a:prstGeom>
          <a:noFill/>
          <a:ln w="9525" cap="flat" cmpd="sng">
            <a:solidFill>
              <a:schemeClr val="accent1"/>
            </a:solidFill>
            <a:prstDash val="solid"/>
            <a:round/>
            <a:headEnd type="none" w="sm" len="sm"/>
            <a:tailEnd type="none" w="sm" len="sm"/>
          </a:ln>
        </p:spPr>
      </p:cxnSp>
      <p:cxnSp>
        <p:nvCxnSpPr>
          <p:cNvPr id="595" name="Google Shape;595;g2a9c72aac03_0_1353"/>
          <p:cNvCxnSpPr/>
          <p:nvPr/>
        </p:nvCxnSpPr>
        <p:spPr>
          <a:xfrm>
            <a:off x="2788800" y="3109175"/>
            <a:ext cx="914400" cy="0"/>
          </a:xfrm>
          <a:prstGeom prst="straightConnector1">
            <a:avLst/>
          </a:prstGeom>
          <a:noFill/>
          <a:ln w="9525" cap="flat" cmpd="sng">
            <a:solidFill>
              <a:schemeClr val="accent1"/>
            </a:solidFill>
            <a:prstDash val="solid"/>
            <a:round/>
            <a:headEnd type="none" w="sm" len="sm"/>
            <a:tailEnd type="none" w="sm" len="sm"/>
          </a:ln>
        </p:spPr>
      </p:cxnSp>
      <p:cxnSp>
        <p:nvCxnSpPr>
          <p:cNvPr id="596" name="Google Shape;596;g2a9c72aac03_0_1353"/>
          <p:cNvCxnSpPr/>
          <p:nvPr/>
        </p:nvCxnSpPr>
        <p:spPr>
          <a:xfrm>
            <a:off x="2788800" y="3194900"/>
            <a:ext cx="914400" cy="0"/>
          </a:xfrm>
          <a:prstGeom prst="straightConnector1">
            <a:avLst/>
          </a:prstGeom>
          <a:noFill/>
          <a:ln w="9525" cap="flat" cmpd="sng">
            <a:solidFill>
              <a:schemeClr val="accent1"/>
            </a:solidFill>
            <a:prstDash val="solid"/>
            <a:round/>
            <a:headEnd type="none" w="sm" len="sm"/>
            <a:tailEnd type="none" w="sm" len="sm"/>
          </a:ln>
        </p:spPr>
      </p:cxnSp>
      <p:cxnSp>
        <p:nvCxnSpPr>
          <p:cNvPr id="597" name="Google Shape;597;g2a9c72aac03_0_1353"/>
          <p:cNvCxnSpPr/>
          <p:nvPr/>
        </p:nvCxnSpPr>
        <p:spPr>
          <a:xfrm>
            <a:off x="2788800" y="3275850"/>
            <a:ext cx="914400" cy="0"/>
          </a:xfrm>
          <a:prstGeom prst="straightConnector1">
            <a:avLst/>
          </a:prstGeom>
          <a:noFill/>
          <a:ln w="9525" cap="flat" cmpd="sng">
            <a:solidFill>
              <a:schemeClr val="accent1"/>
            </a:solidFill>
            <a:prstDash val="solid"/>
            <a:round/>
            <a:headEnd type="none" w="sm" len="sm"/>
            <a:tailEnd type="none" w="sm" len="sm"/>
          </a:ln>
        </p:spPr>
      </p:cxnSp>
      <p:cxnSp>
        <p:nvCxnSpPr>
          <p:cNvPr id="598" name="Google Shape;598;g2a9c72aac03_0_1353"/>
          <p:cNvCxnSpPr/>
          <p:nvPr/>
        </p:nvCxnSpPr>
        <p:spPr>
          <a:xfrm>
            <a:off x="2788800" y="3347300"/>
            <a:ext cx="914400" cy="0"/>
          </a:xfrm>
          <a:prstGeom prst="straightConnector1">
            <a:avLst/>
          </a:prstGeom>
          <a:noFill/>
          <a:ln w="9525" cap="flat" cmpd="sng">
            <a:solidFill>
              <a:schemeClr val="accent1"/>
            </a:solidFill>
            <a:prstDash val="solid"/>
            <a:round/>
            <a:headEnd type="none" w="sm" len="sm"/>
            <a:tailEnd type="none" w="sm" len="sm"/>
          </a:ln>
        </p:spPr>
      </p:cxnSp>
      <p:cxnSp>
        <p:nvCxnSpPr>
          <p:cNvPr id="599" name="Google Shape;599;g2a9c72aac03_0_1353"/>
          <p:cNvCxnSpPr/>
          <p:nvPr/>
        </p:nvCxnSpPr>
        <p:spPr>
          <a:xfrm>
            <a:off x="2788800" y="3428125"/>
            <a:ext cx="914400" cy="0"/>
          </a:xfrm>
          <a:prstGeom prst="straightConnector1">
            <a:avLst/>
          </a:prstGeom>
          <a:noFill/>
          <a:ln w="9525" cap="flat" cmpd="sng">
            <a:solidFill>
              <a:schemeClr val="accent1"/>
            </a:solidFill>
            <a:prstDash val="solid"/>
            <a:round/>
            <a:headEnd type="none" w="sm" len="sm"/>
            <a:tailEnd type="none" w="sm" len="sm"/>
          </a:ln>
        </p:spPr>
      </p:cxnSp>
      <p:cxnSp>
        <p:nvCxnSpPr>
          <p:cNvPr id="600" name="Google Shape;600;g2a9c72aac03_0_1353"/>
          <p:cNvCxnSpPr/>
          <p:nvPr/>
        </p:nvCxnSpPr>
        <p:spPr>
          <a:xfrm>
            <a:off x="2781850" y="2745525"/>
            <a:ext cx="914400" cy="0"/>
          </a:xfrm>
          <a:prstGeom prst="straightConnector1">
            <a:avLst/>
          </a:prstGeom>
          <a:noFill/>
          <a:ln w="9525" cap="flat" cmpd="sng">
            <a:solidFill>
              <a:schemeClr val="accent1"/>
            </a:solidFill>
            <a:prstDash val="solid"/>
            <a:round/>
            <a:headEnd type="none" w="sm" len="sm"/>
            <a:tailEnd type="none" w="sm" len="sm"/>
          </a:ln>
        </p:spPr>
      </p:cxnSp>
      <p:cxnSp>
        <p:nvCxnSpPr>
          <p:cNvPr id="601" name="Google Shape;601;g2a9c72aac03_0_1353"/>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pic>
        <p:nvPicPr>
          <p:cNvPr id="602" name="Google Shape;602;g2a9c72aac03_0_1353"/>
          <p:cNvPicPr preferRelativeResize="0"/>
          <p:nvPr/>
        </p:nvPicPr>
        <p:blipFill>
          <a:blip r:embed="rId3">
            <a:alphaModFix/>
          </a:blip>
          <a:stretch>
            <a:fillRect/>
          </a:stretch>
        </p:blipFill>
        <p:spPr>
          <a:xfrm>
            <a:off x="2781850" y="1703725"/>
            <a:ext cx="3571799" cy="2318900"/>
          </a:xfrm>
          <a:prstGeom prst="rect">
            <a:avLst/>
          </a:prstGeom>
          <a:noFill/>
          <a:ln>
            <a:noFill/>
          </a:ln>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Words>
  <Application>Microsoft Office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Didact Gothic</vt:lpstr>
      <vt:lpstr>Proxima Nova</vt:lpstr>
      <vt:lpstr>Roboto Mono Thin</vt:lpstr>
      <vt:lpstr>Roboto Black</vt:lpstr>
      <vt:lpstr>Roboto Light</vt:lpstr>
      <vt:lpstr>Arial</vt:lpstr>
      <vt:lpstr>Bree Serif</vt:lpstr>
      <vt:lpstr>Proxima Nova Semibold</vt:lpstr>
      <vt:lpstr>WEB PROPOSAL</vt:lpstr>
      <vt:lpstr>Slidesgo Final Pages</vt:lpstr>
      <vt:lpstr>SKIN DISEASE DETECTION AND CONSULTATION WEBSITE</vt:lpstr>
      <vt:lpstr>PowerPoint Presentation</vt:lpstr>
      <vt:lpstr>TABLE OF CONTENTS</vt:lpstr>
      <vt:lpstr>OBJECTIVE</vt:lpstr>
      <vt:lpstr>MAIN FEATURES </vt:lpstr>
      <vt:lpstr>HTML</vt:lpstr>
      <vt:lpstr>DATABASE</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 AND CONSULTATION WEBSITE</dc:title>
  <cp:lastModifiedBy>Mysha Maliha Priyanka</cp:lastModifiedBy>
  <cp:revision>2</cp:revision>
  <dcterms:modified xsi:type="dcterms:W3CDTF">2023-12-25T11:05:14Z</dcterms:modified>
</cp:coreProperties>
</file>