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oVZdEtbP5bIkFpZm2hx12/I4R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93BB8A-67A4-47C2-B9B8-904725336261}">
  <a:tblStyle styleId="{9393BB8A-67A4-47C2-B9B8-904725336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81f12d718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81f12d7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81f12d71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81f12d7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81f12d718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81f12d71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816584c84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816584c8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81f12d71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81f12d71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81f12d71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481f12d718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81f12d71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81f12d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81f12d71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81f12d7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81f12d718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81f12d7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81f12d71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81f12d7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81f12d718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81f12d7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742355" y="1742699"/>
            <a:ext cx="8825700" cy="33297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i="1" lang="en-US" sz="6200"/>
              <a:t>AI Monitoring Software</a:t>
            </a:r>
            <a:br>
              <a:rPr i="1" lang="en-US" sz="6200"/>
            </a:br>
            <a:r>
              <a:rPr i="1" lang="en-US" sz="6200"/>
              <a:t>&amp;</a:t>
            </a:r>
            <a:br>
              <a:rPr i="1" lang="en-US" sz="6200"/>
            </a:br>
            <a:r>
              <a:rPr i="1" lang="en-US" sz="6200"/>
              <a:t>Dilemma</a:t>
            </a:r>
            <a:endParaRPr i="1" sz="6200"/>
          </a:p>
        </p:txBody>
      </p:sp>
      <p:sp>
        <p:nvSpPr>
          <p:cNvPr id="148" name="Google Shape;148;p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81f12d718_0_68"/>
          <p:cNvSpPr txBox="1"/>
          <p:nvPr>
            <p:ph type="title"/>
          </p:nvPr>
        </p:nvSpPr>
        <p:spPr>
          <a:xfrm>
            <a:off x="646100" y="452725"/>
            <a:ext cx="9404700" cy="157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Possible actions: </a:t>
            </a:r>
            <a:endParaRPr sz="5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6)    </a:t>
            </a:r>
            <a:r>
              <a:rPr lang="en-US" sz="2400"/>
              <a:t>Quitting the job</a:t>
            </a:r>
            <a:endParaRPr sz="4400"/>
          </a:p>
        </p:txBody>
      </p:sp>
      <p:sp>
        <p:nvSpPr>
          <p:cNvPr id="226" name="Google Shape;226;g2481f12d718_0_68"/>
          <p:cNvSpPr txBox="1"/>
          <p:nvPr>
            <p:ph idx="1" type="body"/>
          </p:nvPr>
        </p:nvSpPr>
        <p:spPr>
          <a:xfrm>
            <a:off x="846925" y="2496800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</a:t>
            </a:r>
            <a:r>
              <a:rPr lang="en-US"/>
              <a:t>ompany will still have all the monitoring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Ensurity of productivity</a:t>
            </a:r>
            <a:endParaRPr/>
          </a:p>
        </p:txBody>
      </p:sp>
      <p:pic>
        <p:nvPicPr>
          <p:cNvPr id="227" name="Google Shape;227;g2481f12d71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5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481f12d718_0_68"/>
          <p:cNvSpPr txBox="1"/>
          <p:nvPr>
            <p:ph idx="1" type="body"/>
          </p:nvPr>
        </p:nvSpPr>
        <p:spPr>
          <a:xfrm>
            <a:off x="6628925" y="2489425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Alice’s financial risk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Other may build the software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Problem remain unsolved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Employees will deprived.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 well-being for employees</a:t>
            </a:r>
            <a:endParaRPr/>
          </a:p>
        </p:txBody>
      </p:sp>
      <p:pic>
        <p:nvPicPr>
          <p:cNvPr id="229" name="Google Shape;229;g2481f12d718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3650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481f12d718_0_6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81f12d718_0_5"/>
          <p:cNvSpPr txBox="1"/>
          <p:nvPr>
            <p:ph idx="1" type="body"/>
          </p:nvPr>
        </p:nvSpPr>
        <p:spPr>
          <a:xfrm>
            <a:off x="451725" y="1715725"/>
            <a:ext cx="5820000" cy="3877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Responsibility of decision maker</a:t>
            </a:r>
            <a:endParaRPr sz="3000"/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Uphold the principles General ethics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Consider the well-being of stakeholders according to </a:t>
            </a:r>
            <a:r>
              <a:rPr lang="en-US"/>
              <a:t>professional ethics. </a:t>
            </a:r>
            <a:r>
              <a:rPr lang="en-US"/>
              <a:t> </a:t>
            </a:r>
            <a:endParaRPr/>
          </a:p>
        </p:txBody>
      </p:sp>
      <p:sp>
        <p:nvSpPr>
          <p:cNvPr id="236" name="Google Shape;236;g2481f12d718_0_5"/>
          <p:cNvSpPr txBox="1"/>
          <p:nvPr>
            <p:ph idx="1" type="body"/>
          </p:nvPr>
        </p:nvSpPr>
        <p:spPr>
          <a:xfrm>
            <a:off x="6838575" y="1715725"/>
            <a:ext cx="5310000" cy="361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Rights of the Stakeholders</a:t>
            </a:r>
            <a:endParaRPr sz="30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 -&gt;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Company -&gt;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Employee -&gt; </a:t>
            </a:r>
            <a:endParaRPr/>
          </a:p>
        </p:txBody>
      </p:sp>
      <p:pic>
        <p:nvPicPr>
          <p:cNvPr id="237" name="Google Shape;237;g2481f12d718_0_5"/>
          <p:cNvPicPr preferRelativeResize="0"/>
          <p:nvPr/>
        </p:nvPicPr>
        <p:blipFill rotWithShape="1">
          <a:blip r:embed="rId3">
            <a:alphaModFix/>
          </a:blip>
          <a:srcRect b="14729" l="14918" r="13566" t="11031"/>
          <a:stretch/>
        </p:blipFill>
        <p:spPr>
          <a:xfrm>
            <a:off x="9564550" y="3153075"/>
            <a:ext cx="370700" cy="4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481f12d718_0_5"/>
          <p:cNvPicPr preferRelativeResize="0"/>
          <p:nvPr/>
        </p:nvPicPr>
        <p:blipFill rotWithShape="1">
          <a:blip r:embed="rId4">
            <a:alphaModFix/>
          </a:blip>
          <a:srcRect b="14098" l="7453" r="7360" t="7229"/>
          <a:stretch/>
        </p:blipFill>
        <p:spPr>
          <a:xfrm>
            <a:off x="9540950" y="3962125"/>
            <a:ext cx="417893" cy="4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481f12d718_0_5"/>
          <p:cNvPicPr preferRelativeResize="0"/>
          <p:nvPr/>
        </p:nvPicPr>
        <p:blipFill rotWithShape="1">
          <a:blip r:embed="rId3">
            <a:alphaModFix/>
          </a:blip>
          <a:srcRect b="14729" l="14918" r="13566" t="11031"/>
          <a:stretch/>
        </p:blipFill>
        <p:spPr>
          <a:xfrm>
            <a:off x="9564550" y="4746025"/>
            <a:ext cx="370700" cy="4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481f12d718_0_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1" name="Google Shape;241;g2481f12d718_0_5"/>
          <p:cNvCxnSpPr/>
          <p:nvPr/>
        </p:nvCxnSpPr>
        <p:spPr>
          <a:xfrm flipH="1">
            <a:off x="6285650" y="904350"/>
            <a:ext cx="11100" cy="504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81f12d718_1_35"/>
          <p:cNvSpPr txBox="1"/>
          <p:nvPr>
            <p:ph type="title"/>
          </p:nvPr>
        </p:nvSpPr>
        <p:spPr>
          <a:xfrm>
            <a:off x="770725" y="376525"/>
            <a:ext cx="10799700" cy="211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Decision</a:t>
            </a:r>
            <a:r>
              <a:rPr lang="en-US" sz="5000"/>
              <a:t>: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Raising ethical concerns and propose alternative approach                                                                              (implementing goal setting and performance management software): </a:t>
            </a:r>
            <a:endParaRPr sz="4400"/>
          </a:p>
        </p:txBody>
      </p:sp>
      <p:pic>
        <p:nvPicPr>
          <p:cNvPr id="247" name="Google Shape;247;g2481f12d718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975" y="3569525"/>
            <a:ext cx="584475" cy="5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481f12d718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963" y="3569525"/>
            <a:ext cx="584475" cy="5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481f12d718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950" y="3569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481f12d718_1_35"/>
          <p:cNvSpPr txBox="1"/>
          <p:nvPr/>
        </p:nvSpPr>
        <p:spPr>
          <a:xfrm>
            <a:off x="3114450" y="3661675"/>
            <a:ext cx="78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Kant’s                                         Mill’s                                             Rawl’s </a:t>
            </a:r>
            <a:endParaRPr b="1"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g2481f12d718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499" y="4483950"/>
            <a:ext cx="2230992" cy="21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481f12d718_1_3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g2481f12d718_1_35"/>
          <p:cNvSpPr/>
          <p:nvPr/>
        </p:nvSpPr>
        <p:spPr>
          <a:xfrm>
            <a:off x="644650" y="1800000"/>
            <a:ext cx="10799700" cy="11286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816584c84_2_8"/>
          <p:cNvSpPr txBox="1"/>
          <p:nvPr>
            <p:ph type="title"/>
          </p:nvPr>
        </p:nvSpPr>
        <p:spPr>
          <a:xfrm>
            <a:off x="2265179" y="1771926"/>
            <a:ext cx="8825700" cy="165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59" name="Google Shape;259;g24816584c84_2_8"/>
          <p:cNvSpPr txBox="1"/>
          <p:nvPr>
            <p:ph idx="1" type="body"/>
          </p:nvPr>
        </p:nvSpPr>
        <p:spPr>
          <a:xfrm>
            <a:off x="2265179" y="3257056"/>
            <a:ext cx="8825700" cy="8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Everyone </a:t>
            </a:r>
            <a:endParaRPr/>
          </a:p>
        </p:txBody>
      </p:sp>
      <p:sp>
        <p:nvSpPr>
          <p:cNvPr id="260" name="Google Shape;260;g24816584c84_2_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1f12d718_0_104"/>
          <p:cNvSpPr txBox="1"/>
          <p:nvPr>
            <p:ph idx="1" type="subTitle"/>
          </p:nvPr>
        </p:nvSpPr>
        <p:spPr>
          <a:xfrm>
            <a:off x="952505" y="2006680"/>
            <a:ext cx="8825700" cy="8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/>
              <a:t>GROUP-105</a:t>
            </a:r>
            <a:endParaRPr b="1" sz="2500"/>
          </a:p>
        </p:txBody>
      </p:sp>
      <p:sp>
        <p:nvSpPr>
          <p:cNvPr id="154" name="Google Shape;154;g2481f12d718_0_10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5" name="Google Shape;155;g2481f12d718_0_104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{9393BB8A-67A4-47C2-B9B8-904725336261}</a:tableStyleId>
              </a:tblPr>
              <a:tblGrid>
                <a:gridCol w="5119125"/>
                <a:gridCol w="5119125"/>
              </a:tblGrid>
              <a:tr h="78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rgbClr val="86D1D8"/>
                          </a:solidFill>
                        </a:rPr>
                        <a:t>Name</a:t>
                      </a:r>
                      <a:endParaRPr b="1" sz="3000">
                        <a:solidFill>
                          <a:srgbClr val="86D1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rgbClr val="86D1D8"/>
                          </a:solidFill>
                        </a:rPr>
                        <a:t>ID</a:t>
                      </a:r>
                      <a:endParaRPr b="1" sz="3500">
                        <a:solidFill>
                          <a:srgbClr val="86D1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Mysha Maliha Priyanka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2020-1-60-230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K. M. Safin Kamal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2020-1-60-235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Mehzabin Meem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2019-2-60-019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g2481f12d718_0_104"/>
          <p:cNvSpPr txBox="1"/>
          <p:nvPr/>
        </p:nvSpPr>
        <p:spPr>
          <a:xfrm>
            <a:off x="952500" y="724550"/>
            <a:ext cx="5790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CSE-487</a:t>
            </a:r>
            <a:endParaRPr b="1" sz="200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PRESENTATION</a:t>
            </a:r>
            <a:endParaRPr b="1" sz="200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1f12d718_1_5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5000"/>
              <a:t>Scenario:</a:t>
            </a:r>
            <a:endParaRPr sz="5000"/>
          </a:p>
        </p:txBody>
      </p:sp>
      <p:sp>
        <p:nvSpPr>
          <p:cNvPr id="162" name="Google Shape;162;g2481f12d718_1_59"/>
          <p:cNvSpPr txBox="1"/>
          <p:nvPr>
            <p:ph idx="1" type="body"/>
          </p:nvPr>
        </p:nvSpPr>
        <p:spPr>
          <a:xfrm>
            <a:off x="1103298" y="2052925"/>
            <a:ext cx="100887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683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400"/>
              <a:t>Alice, a software engineer and team leader. </a:t>
            </a:r>
            <a:endParaRPr sz="2400"/>
          </a:p>
          <a:p>
            <a:pPr indent="-3683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400"/>
              <a:t>Faced an ethical dilemma developing an AI software. </a:t>
            </a:r>
            <a:endParaRPr sz="2400"/>
          </a:p>
          <a:p>
            <a:pPr indent="-3683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400"/>
              <a:t>This AI software monitors employees' every move.</a:t>
            </a:r>
            <a:endParaRPr sz="2400"/>
          </a:p>
          <a:p>
            <a:pPr indent="-3683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400"/>
              <a:t>It may boost productivity.</a:t>
            </a:r>
            <a:endParaRPr sz="2400"/>
          </a:p>
          <a:p>
            <a:pPr indent="-3683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400"/>
              <a:t>But she fears employee exploitation. </a:t>
            </a:r>
            <a:endParaRPr sz="2400"/>
          </a:p>
          <a:p>
            <a:pPr indent="-3683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400"/>
              <a:t>Can </a:t>
            </a:r>
            <a:r>
              <a:rPr lang="en-US" sz="2400"/>
              <a:t>create</a:t>
            </a:r>
            <a:r>
              <a:rPr lang="en-US" sz="2400"/>
              <a:t> hostile work environment, &amp; work-life imbalance. </a:t>
            </a:r>
            <a:endParaRPr sz="2400"/>
          </a:p>
        </p:txBody>
      </p:sp>
      <p:sp>
        <p:nvSpPr>
          <p:cNvPr id="163" name="Google Shape;163;g2481f12d718_1_5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5000"/>
              <a:t>Dilemma:</a:t>
            </a:r>
            <a:endParaRPr sz="5000"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1423450" y="2811173"/>
            <a:ext cx="89466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►"/>
            </a:pPr>
            <a:r>
              <a:rPr lang="en-US" sz="3400"/>
              <a:t>Alice will develop the AI software. </a:t>
            </a:r>
            <a:endParaRPr sz="3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►"/>
            </a:pPr>
            <a:r>
              <a:rPr lang="en-US" sz="3400"/>
              <a:t>Alice will not develop the AI software.</a:t>
            </a:r>
            <a:endParaRPr sz="3400"/>
          </a:p>
        </p:txBody>
      </p:sp>
      <p:sp>
        <p:nvSpPr>
          <p:cNvPr id="170" name="Google Shape;170;p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81f12d718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Possible actions: </a:t>
            </a:r>
            <a:endParaRPr sz="5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400"/>
              <a:t>Proceed with the development of the AI software</a:t>
            </a:r>
            <a:endParaRPr sz="4400"/>
          </a:p>
        </p:txBody>
      </p:sp>
      <p:sp>
        <p:nvSpPr>
          <p:cNvPr id="176" name="Google Shape;176;g2481f12d718_0_0"/>
          <p:cNvSpPr txBox="1"/>
          <p:nvPr>
            <p:ph idx="1" type="body"/>
          </p:nvPr>
        </p:nvSpPr>
        <p:spPr>
          <a:xfrm>
            <a:off x="846925" y="2496800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Company will be benefited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Increase of productivity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Enhanced ability to monitor and optimize work processes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 may receive a promotion and increase income</a:t>
            </a:r>
            <a:endParaRPr/>
          </a:p>
        </p:txBody>
      </p:sp>
      <p:pic>
        <p:nvPicPr>
          <p:cNvPr id="177" name="Google Shape;177;g2481f12d7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5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481f12d718_0_0"/>
          <p:cNvSpPr txBox="1"/>
          <p:nvPr>
            <p:ph idx="1" type="body"/>
          </p:nvPr>
        </p:nvSpPr>
        <p:spPr>
          <a:xfrm>
            <a:off x="6628925" y="2489425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</a:t>
            </a:r>
            <a:r>
              <a:rPr lang="en-US"/>
              <a:t>ostile environment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</a:t>
            </a:r>
            <a:r>
              <a:rPr lang="en-US"/>
              <a:t>he works not be productive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</a:t>
            </a:r>
            <a:r>
              <a:rPr lang="en-US"/>
              <a:t>rosion of trust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Negative impact on employee well-being, privacy, and work-life balance.</a:t>
            </a:r>
            <a:endParaRPr/>
          </a:p>
        </p:txBody>
      </p:sp>
      <p:pic>
        <p:nvPicPr>
          <p:cNvPr id="179" name="Google Shape;179;g2481f12d71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3650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481f12d718_0_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81f12d718_0_3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Possible actions: </a:t>
            </a:r>
            <a:endParaRPr sz="5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2)  </a:t>
            </a:r>
            <a:r>
              <a:rPr lang="en-US" sz="2400"/>
              <a:t>Refuse to develop the AI software</a:t>
            </a:r>
            <a:endParaRPr sz="4400"/>
          </a:p>
        </p:txBody>
      </p:sp>
      <p:sp>
        <p:nvSpPr>
          <p:cNvPr id="186" name="Google Shape;186;g2481f12d718_0_36"/>
          <p:cNvSpPr txBox="1"/>
          <p:nvPr>
            <p:ph idx="1" type="body"/>
          </p:nvPr>
        </p:nvSpPr>
        <p:spPr>
          <a:xfrm>
            <a:off x="846925" y="2496800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 may console himself for not doing anything against ethics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Company will be benefited because the project will be bone by other.  </a:t>
            </a:r>
            <a:endParaRPr/>
          </a:p>
        </p:txBody>
      </p:sp>
      <p:pic>
        <p:nvPicPr>
          <p:cNvPr id="187" name="Google Shape;187;g2481f12d71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5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481f12d718_0_36"/>
          <p:cNvSpPr txBox="1"/>
          <p:nvPr>
            <p:ph idx="1" type="body"/>
          </p:nvPr>
        </p:nvSpPr>
        <p:spPr>
          <a:xfrm>
            <a:off x="6628925" y="2489425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 may lose the job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Alice’s financial condition risk , family’s well-being may harm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project will not be canceled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Employee will be deprived</a:t>
            </a:r>
            <a:endParaRPr/>
          </a:p>
        </p:txBody>
      </p:sp>
      <p:pic>
        <p:nvPicPr>
          <p:cNvPr id="189" name="Google Shape;189;g2481f12d718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3650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481f12d718_0_3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81f12d718_0_4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Possible actions: </a:t>
            </a:r>
            <a:endParaRPr sz="5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3) </a:t>
            </a:r>
            <a:r>
              <a:rPr lang="en-US" sz="2400"/>
              <a:t> Discussions and negotiations to stop the project:</a:t>
            </a:r>
            <a:endParaRPr sz="4400"/>
          </a:p>
        </p:txBody>
      </p:sp>
      <p:sp>
        <p:nvSpPr>
          <p:cNvPr id="196" name="Google Shape;196;g2481f12d718_0_44"/>
          <p:cNvSpPr txBox="1"/>
          <p:nvPr>
            <p:ph idx="1" type="body"/>
          </p:nvPr>
        </p:nvSpPr>
        <p:spPr>
          <a:xfrm>
            <a:off x="846925" y="2496800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</a:t>
            </a:r>
            <a:r>
              <a:rPr lang="en-US"/>
              <a:t>f company convinced,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Then employee well-being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 not have to do the project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</a:t>
            </a:r>
            <a:r>
              <a:rPr lang="en-US"/>
              <a:t>f not convinced, 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company will continue the project and get benefit from the software.</a:t>
            </a:r>
            <a:endParaRPr/>
          </a:p>
        </p:txBody>
      </p:sp>
      <p:pic>
        <p:nvPicPr>
          <p:cNvPr id="197" name="Google Shape;197;g2481f12d718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5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481f12d718_0_44"/>
          <p:cNvSpPr txBox="1"/>
          <p:nvPr>
            <p:ph idx="1" type="body"/>
          </p:nvPr>
        </p:nvSpPr>
        <p:spPr>
          <a:xfrm>
            <a:off x="6628925" y="2489425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Rare chance to </a:t>
            </a:r>
            <a:r>
              <a:rPr lang="en-US"/>
              <a:t>convinced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not convinced: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 may lose the job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</a:t>
            </a:r>
            <a:r>
              <a:rPr lang="en-US"/>
              <a:t>eplace her position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project will be developed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Employee will be deprived</a:t>
            </a:r>
            <a:endParaRPr/>
          </a:p>
        </p:txBody>
      </p:sp>
      <p:pic>
        <p:nvPicPr>
          <p:cNvPr id="199" name="Google Shape;199;g2481f12d718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3650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481f12d718_0_4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81f12d718_0_52"/>
          <p:cNvSpPr txBox="1"/>
          <p:nvPr>
            <p:ph type="title"/>
          </p:nvPr>
        </p:nvSpPr>
        <p:spPr>
          <a:xfrm>
            <a:off x="646100" y="452727"/>
            <a:ext cx="9404700" cy="1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Possible actions: </a:t>
            </a:r>
            <a:endParaRPr sz="5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4)    </a:t>
            </a:r>
            <a:r>
              <a:rPr lang="en-US" sz="2400"/>
              <a:t>Informing law enforcement</a:t>
            </a:r>
            <a:endParaRPr sz="4400"/>
          </a:p>
        </p:txBody>
      </p:sp>
      <p:sp>
        <p:nvSpPr>
          <p:cNvPr id="206" name="Google Shape;206;g2481f12d718_0_52"/>
          <p:cNvSpPr txBox="1"/>
          <p:nvPr>
            <p:ph idx="1" type="body"/>
          </p:nvPr>
        </p:nvSpPr>
        <p:spPr>
          <a:xfrm>
            <a:off x="846925" y="2496800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f no legal consent: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 not have to do the project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Employee well-being</a:t>
            </a:r>
            <a:endParaRPr/>
          </a:p>
        </p:txBody>
      </p:sp>
      <p:pic>
        <p:nvPicPr>
          <p:cNvPr id="207" name="Google Shape;207;g2481f12d718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5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481f12d718_0_52"/>
          <p:cNvSpPr txBox="1"/>
          <p:nvPr>
            <p:ph idx="1" type="body"/>
          </p:nvPr>
        </p:nvSpPr>
        <p:spPr>
          <a:xfrm>
            <a:off x="6628925" y="2489425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</a:t>
            </a:r>
            <a:r>
              <a:rPr lang="en-US"/>
              <a:t>ay not be effective without clear law violations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n</a:t>
            </a:r>
            <a:r>
              <a:rPr lang="en-US"/>
              <a:t>o law violation, law enforcement  will do nothing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 job risk </a:t>
            </a:r>
            <a:endParaRPr/>
          </a:p>
        </p:txBody>
      </p:sp>
      <p:pic>
        <p:nvPicPr>
          <p:cNvPr id="209" name="Google Shape;209;g2481f12d718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9850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481f12d718_0_5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81f12d718_0_60"/>
          <p:cNvSpPr txBox="1"/>
          <p:nvPr>
            <p:ph type="title"/>
          </p:nvPr>
        </p:nvSpPr>
        <p:spPr>
          <a:xfrm>
            <a:off x="770725" y="376525"/>
            <a:ext cx="10799700" cy="211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Possible actions: </a:t>
            </a:r>
            <a:endParaRPr sz="5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5)    Raising ethical concerns and propose alternative approach                                                                              (implementing goal setting and performance management software): </a:t>
            </a:r>
            <a:endParaRPr sz="4400"/>
          </a:p>
        </p:txBody>
      </p:sp>
      <p:sp>
        <p:nvSpPr>
          <p:cNvPr id="216" name="Google Shape;216;g2481f12d718_0_60"/>
          <p:cNvSpPr txBox="1"/>
          <p:nvPr>
            <p:ph idx="1" type="body"/>
          </p:nvPr>
        </p:nvSpPr>
        <p:spPr>
          <a:xfrm>
            <a:off x="846925" y="2573000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Friendly environment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still ensure the monitoring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Increased productivity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Respect on employees rights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Alice may get promotion for making this new software.</a:t>
            </a:r>
            <a:endParaRPr/>
          </a:p>
        </p:txBody>
      </p:sp>
      <p:pic>
        <p:nvPicPr>
          <p:cNvPr id="217" name="Google Shape;217;g2481f12d718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5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81f12d718_0_60"/>
          <p:cNvSpPr txBox="1"/>
          <p:nvPr>
            <p:ph idx="1" type="body"/>
          </p:nvPr>
        </p:nvSpPr>
        <p:spPr>
          <a:xfrm>
            <a:off x="6628925" y="2565625"/>
            <a:ext cx="5017800" cy="3420300"/>
          </a:xfrm>
          <a:prstGeom prst="rect">
            <a:avLst/>
          </a:prstGeom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sometimes employee can try to cheat but regular checking will be conducted to resolve the problem</a:t>
            </a:r>
            <a:endParaRPr/>
          </a:p>
        </p:txBody>
      </p:sp>
      <p:pic>
        <p:nvPicPr>
          <p:cNvPr id="219" name="Google Shape;219;g2481f12d718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3650" y="2662525"/>
            <a:ext cx="584475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481f12d718_0_6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2023-05-21T19:30:02Z</dcterms:created>
  <dc:creator>Mysha Maliha Priyanka</dc:creator>
</cp:coreProperties>
</file>