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26.jpg" ContentType="image/jpg"/>
  <Override PartName="/ppt/media/image36.jpg" ContentType="image/jpg"/>
  <Override PartName="/ppt/media/image52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60.jpg" ContentType="image/jpg"/>
  <Override PartName="/ppt/media/image61.jpg" ContentType="image/jpg"/>
  <Override PartName="/ppt/media/image6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4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6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1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9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Sanjana K 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https://github.com/kmsanjana/IBM_DATASCIENCE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17/07/2024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30813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40077" y="2552280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399" y="533408"/>
            <a:ext cx="57743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609599"/>
            <a:ext cx="77981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209800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60876"/>
            <a:ext cx="5562600" cy="3128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399" y="456438"/>
            <a:ext cx="65532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00" y="506095"/>
            <a:ext cx="4631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442951"/>
            <a:ext cx="586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646912"/>
            <a:ext cx="6172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798973"/>
            <a:ext cx="4876800" cy="584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7712" y="381000"/>
            <a:ext cx="60060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599" y="533406"/>
            <a:ext cx="4345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798973"/>
            <a:ext cx="88320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399" y="609599"/>
            <a:ext cx="637826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799" y="609599"/>
            <a:ext cx="681006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606566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295" y="322680"/>
            <a:ext cx="9336100" cy="12407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609600"/>
            <a:ext cx="88154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105609"/>
            <a:ext cx="4876800" cy="383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599" y="751713"/>
            <a:ext cx="85663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209800"/>
            <a:ext cx="7306056" cy="2497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63031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62800" y="2286000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310" y="2229612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399" y="2590799"/>
            <a:ext cx="9457943" cy="282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2514601"/>
            <a:ext cx="4547616" cy="2798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</a:t>
            </a:r>
            <a:r>
              <a:rPr lang="en-US" u="heavy" spc="-260" dirty="0">
                <a:uFill>
                  <a:solidFill>
                    <a:srgbClr val="7D7D7D"/>
                  </a:solidFill>
                </a:uFill>
              </a:rPr>
              <a:t>ty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0125" y="3438417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76400" y="1876318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7298" y="2059879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113" y="318921"/>
            <a:ext cx="9603275" cy="69352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</a:t>
            </a:r>
            <a:r>
              <a:rPr lang="en-US" spc="-270" dirty="0"/>
              <a:t> VERSION CATEGORY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578" y="2438399"/>
            <a:ext cx="10534425" cy="231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519946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17600" y="2211706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3622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295400"/>
            <a:ext cx="5758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057400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82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2562</Words>
  <Application>Microsoft Office PowerPoint</Application>
  <PresentationFormat>Widescreen</PresentationFormat>
  <Paragraphs>260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Bahnschrift Condensed</vt:lpstr>
      <vt:lpstr>Bahnschrift Light SemiCondensed</vt:lpstr>
      <vt:lpstr>Carlito</vt:lpstr>
      <vt:lpstr>Gill Sans MT</vt:lpstr>
      <vt:lpstr>Gallery</vt:lpstr>
      <vt:lpstr>PowerPoint Presentation</vt:lpstr>
      <vt:lpstr>Outline</vt:lpstr>
      <vt:lpstr>Executive 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</vt:lpstr>
      <vt:lpstr>Key Location Proximity</vt:lpstr>
      <vt:lpstr>Build a Dashboard with  Plotly Dash</vt:lpstr>
      <vt:lpstr>Successful Launches Across Launch Sites</vt:lpstr>
      <vt:lpstr>Highest Success Rate Launch Site</vt:lpstr>
      <vt:lpstr>Payload Mass vs. Success vs. Booster VERSION CATEGORY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Sanjana K M</cp:lastModifiedBy>
  <cp:revision>4</cp:revision>
  <dcterms:created xsi:type="dcterms:W3CDTF">2021-08-26T16:53:12Z</dcterms:created>
  <dcterms:modified xsi:type="dcterms:W3CDTF">2024-07-17T12:15:48Z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