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DA09-DE41-E13D-3A6D-88D9E3B0F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72D48-BB0A-0AD2-94E6-DEE372AFE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64D9-0AD0-DC47-D366-781DD43E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0C4F-D493-F1FC-3FF3-7529B7C7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1F416-B628-EA6B-061F-6CF1ECDB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9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325E-8AFF-1584-8201-D0FAA14A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85F47-0EC1-974C-0726-E158F519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8A8A1-BB67-9FC3-E5AF-795FC342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D828-DEA9-10E6-5223-B02F8D5C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DFB8-E2DA-9098-5145-91F49655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E626B-90DB-F42B-A9B3-3A1732561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8611E-9E20-0F2F-617D-750682AF1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B35A7-E8C8-97D1-62F2-2470298F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FDC2-2D48-AE73-65BA-82EC7F65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D0B3-0887-4226-9017-167B7C60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6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6DBA-B1ED-AD6D-6896-F169BE7C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64F3-0351-5E15-5FAC-C6861A78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C172-D9FC-2ECE-8D63-51CBF5FE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5C7F-71D7-E6A7-C59E-D28B967D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A87F-0086-2C99-C923-9E935F3C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3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7E06-30EC-F9F9-030D-3F56F8FE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D820C-96A5-F30F-C808-2D56CDE1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51C1-14C6-B388-FBF6-06974EFB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4858-993F-79D0-FB8E-31A523C4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DE4B-4717-F756-6675-3639A4AF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9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9A6C-B770-76B0-2524-5AB6A0B1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B007-66A3-A423-B052-0CA75B8B0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7E42-C26F-385E-7E4F-B0BDC42D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77A33-FC5F-C52A-3C32-ED1BC528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41292-EDAD-3AF1-6108-AE8C1020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83802-917F-C188-7D4B-82BB3D11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A5B3-93DD-8700-2876-4BD08785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6D45B-2460-795F-F3BA-AEE25AEC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CF87C-5B53-8110-EBBC-72DCDCA3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D18B1-365F-CCB9-711A-CC4F20EF5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80C77-1335-BFB5-7E86-579A0747E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2BC20-C4B3-2B8B-0EF4-F7A8FE30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DBE5F-585E-F499-43B0-849A06F0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6F15C-3850-03CF-F3D6-1D1A061E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97B-84D2-32C8-43DC-4A6A617A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793F3-8D76-9322-51E1-0FA53D3B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C48E-DA6B-B041-7929-DE92374C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30284-EED8-C431-F802-986E2B14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44C27-AE4A-8B8D-57AF-E65251EC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3044E-0E4C-3E0E-4B38-FADFD936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E3F0C-AFB6-C691-03F0-1E8F8654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31EE-CE8C-9B14-0020-53144390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B2F2-D9FA-6834-B650-2553A007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9FD7-7AED-8A87-887B-25887C50C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71E43-013A-CD9E-7084-92FCBCF0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8FFD2-DE6C-1EBE-6185-EAF67F3D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228C0-2E38-76DE-3DA4-62DC04DE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9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DB0D-578E-9403-11B8-F18BBEDA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FAABA-B2EC-8F36-9F81-C99935C40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222BE-4244-3BCC-7F24-55FB4465B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2279E-F95D-274E-C29C-9FC41BA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C99F5-4399-FB75-1B12-893A8C11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35EF-28E8-B8D4-361E-7F8F4DD4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2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1A420-A359-0968-8650-382553DC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B624-A283-32CD-6D1D-EA2E060E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7EE2-091C-D888-DF30-F878D800D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3976-EC7F-4245-8DEB-9E117F598CC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280B-3164-02EB-9C8B-3860BCD1A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4E76-DE55-565D-F063-FCDEA74A6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01B0-AABC-4B9C-851C-6AB447276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AmUKm5lbjs" TargetMode="External"/><Relationship Id="rId2" Type="http://schemas.openxmlformats.org/officeDocument/2006/relationships/hyperlink" Target="https://www.youtube.com/watch?v=xAWUVy8r9g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NEtDeck_V3I" TargetMode="External"/><Relationship Id="rId5" Type="http://schemas.openxmlformats.org/officeDocument/2006/relationships/hyperlink" Target="https://www.youtube.com/watch?v=bzcb7qY67rg" TargetMode="External"/><Relationship Id="rId4" Type="http://schemas.openxmlformats.org/officeDocument/2006/relationships/hyperlink" Target="https://www.youtube.com/watch?v=n8XPCdOPjk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merced.app.box.com/s/e4i0vvrmrqch6i6798kke7unlwca8czq" TargetMode="External"/><Relationship Id="rId2" Type="http://schemas.openxmlformats.org/officeDocument/2006/relationships/hyperlink" Target="https://www.youtube.com/watch?v=OQe04SiT8I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F6B53-1F3A-5703-1D62-5593BC83BA25}"/>
              </a:ext>
            </a:extLst>
          </p:cNvPr>
          <p:cNvSpPr txBox="1"/>
          <p:nvPr/>
        </p:nvSpPr>
        <p:spPr>
          <a:xfrm>
            <a:off x="360171" y="277906"/>
            <a:ext cx="1183182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https://www.youtube.com/watch?v=xAWUVy8r9gE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https://www.youtube.com/watch?v=QAmUKm5lbjs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https://www.youtube.com/watch?v=n8XPCdOPjk8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https://www.youtube.com/watch?v=bzcb7qY67rg</a:t>
            </a:r>
            <a:r>
              <a:rPr lang="en-US" dirty="0"/>
              <a:t>   </a:t>
            </a:r>
            <a:r>
              <a:rPr lang="en-US" dirty="0" err="1"/>
              <a:t>Downsample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https://www.youtube.com/watch?v=n8XPCdOPjk8</a:t>
            </a:r>
            <a:r>
              <a:rPr lang="en-US" dirty="0"/>
              <a:t> annotating using UMAP 19:30 secs</a:t>
            </a:r>
          </a:p>
          <a:p>
            <a:r>
              <a:rPr lang="en-US" dirty="0">
                <a:hlinkClick r:id="rId6"/>
              </a:rPr>
              <a:t>https://www.youtube.com/watch?v=NEtDeck_V3I</a:t>
            </a:r>
            <a:r>
              <a:rPr lang="en-US" dirty="0"/>
              <a:t> fixing comp matrix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Drag and drop files into </a:t>
            </a:r>
            <a:r>
              <a:rPr lang="en-US" dirty="0" err="1"/>
              <a:t>FLowJo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-&gt; Check sample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FlowAI</a:t>
            </a:r>
            <a:r>
              <a:rPr lang="en-US" dirty="0"/>
              <a:t>. </a:t>
            </a:r>
            <a:r>
              <a:rPr lang="en-US" dirty="0" err="1"/>
              <a:t>PeacoQC</a:t>
            </a:r>
            <a:r>
              <a:rPr lang="en-US" dirty="0"/>
              <a:t> gives frequent errors </a:t>
            </a:r>
            <a:r>
              <a:rPr lang="en-US" dirty="0" err="1"/>
              <a:t>amd</a:t>
            </a:r>
            <a:r>
              <a:rPr lang="en-US" dirty="0"/>
              <a:t> is slower than </a:t>
            </a:r>
            <a:r>
              <a:rPr lang="en-US" dirty="0" err="1"/>
              <a:t>FLowAI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 single sample first that has lowest cell number -&gt; Workspace -&gt; Plugins -&gt; </a:t>
            </a:r>
            <a:r>
              <a:rPr lang="en-US" dirty="0" err="1"/>
              <a:t>FlowAI</a:t>
            </a:r>
            <a:endParaRPr lang="en-US" dirty="0"/>
          </a:p>
          <a:p>
            <a:r>
              <a:rPr lang="en-US" strike="sngStrike" dirty="0" err="1"/>
              <a:t>PeacoQC</a:t>
            </a:r>
            <a:r>
              <a:rPr lang="en-US" strike="sngStrike" dirty="0"/>
              <a:t> (uncheck remove margins) -&gt;</a:t>
            </a:r>
          </a:p>
          <a:p>
            <a:r>
              <a:rPr lang="en-US" strike="sngStrike" dirty="0"/>
              <a:t>Note down %bad and % good cells. Repeat with remove </a:t>
            </a:r>
            <a:r>
              <a:rPr lang="en-US" strike="sngStrike" dirty="0" err="1"/>
              <a:t>marigns</a:t>
            </a:r>
            <a:r>
              <a:rPr lang="en-US" strike="sngStrike" dirty="0"/>
              <a:t> checked and note down %bad and %good. Whichever gives</a:t>
            </a:r>
          </a:p>
          <a:p>
            <a:r>
              <a:rPr lang="en-US" strike="sngStrike" dirty="0"/>
              <a:t>Better %good cells use that option and re-run </a:t>
            </a:r>
            <a:r>
              <a:rPr lang="en-US" strike="sngStrike" dirty="0" err="1"/>
              <a:t>PeacoQC</a:t>
            </a:r>
            <a:r>
              <a:rPr lang="en-US" strike="sngStrike" dirty="0"/>
              <a:t> on this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Drag and drop  </a:t>
            </a:r>
            <a:r>
              <a:rPr lang="en-US" strike="sngStrike" dirty="0" err="1"/>
              <a:t>peacoQC</a:t>
            </a:r>
            <a:r>
              <a:rPr lang="en-US" strike="sngStrike" dirty="0"/>
              <a:t> (feather icon) </a:t>
            </a:r>
            <a:r>
              <a:rPr lang="en-US" dirty="0" err="1"/>
              <a:t>flowAI</a:t>
            </a:r>
            <a:r>
              <a:rPr lang="en-US" dirty="0"/>
              <a:t> (lightning icon) to all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good events to fcs files and load these good events again into </a:t>
            </a:r>
            <a:r>
              <a:rPr lang="en-US" dirty="0" err="1"/>
              <a:t>FlowJo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live cells (</a:t>
            </a:r>
            <a:r>
              <a:rPr lang="en-US" dirty="0" err="1"/>
              <a:t>i</a:t>
            </a:r>
            <a:r>
              <a:rPr lang="en-US" dirty="0"/>
              <a:t>) SSC-A vs FSC-A (Single cells) (ii) FSC-H vs FSC-A (Single cells) (iii)  </a:t>
            </a:r>
            <a:r>
              <a:rPr lang="en-US" strike="sngStrike" dirty="0"/>
              <a:t>SSC-H vs SSC-W (Single cells)</a:t>
            </a:r>
          </a:p>
          <a:p>
            <a:r>
              <a:rPr lang="en-US" dirty="0"/>
              <a:t>(iv) FSC-A vs Live-Dead stain (Live cells)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immune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Downsample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Concatenate and load into </a:t>
            </a:r>
            <a:r>
              <a:rPr lang="en-US"/>
              <a:t>new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8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69EC8-125B-4145-6284-ACB201074D9C}"/>
              </a:ext>
            </a:extLst>
          </p:cNvPr>
          <p:cNvSpPr txBox="1"/>
          <p:nvPr/>
        </p:nvSpPr>
        <p:spPr>
          <a:xfrm>
            <a:off x="762000" y="1074876"/>
            <a:ext cx="7978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Tutorial with fcs file</a:t>
            </a:r>
          </a:p>
          <a:p>
            <a:r>
              <a:rPr lang="en-US" dirty="0">
                <a:hlinkClick r:id="rId2"/>
              </a:rPr>
              <a:t>https://www.youtube.com/watch?v=OQe04SiT8I0</a:t>
            </a:r>
            <a:endParaRPr lang="en-US" dirty="0"/>
          </a:p>
          <a:p>
            <a:r>
              <a:rPr lang="en-US" dirty="0">
                <a:hlinkClick r:id="rId3"/>
              </a:rPr>
              <a:t>https://ucmerced.app.box.com/s</a:t>
            </a:r>
            <a:r>
              <a:rPr lang="en-US">
                <a:hlinkClick r:id="rId3"/>
              </a:rPr>
              <a:t>/e4i0vvrmrqch6i6798kke7unlwca8czq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3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290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Kailasam Mani, Saravana Kumar</dc:creator>
  <cp:lastModifiedBy>Kailasam Mani, Saravana Kumar</cp:lastModifiedBy>
  <cp:revision>15</cp:revision>
  <dcterms:created xsi:type="dcterms:W3CDTF">2023-10-24T22:06:43Z</dcterms:created>
  <dcterms:modified xsi:type="dcterms:W3CDTF">2023-11-02T21:12:10Z</dcterms:modified>
</cp:coreProperties>
</file>