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6323" autoAdjust="0"/>
  </p:normalViewPr>
  <p:slideViewPr>
    <p:cSldViewPr snapToGrid="0">
      <p:cViewPr varScale="1">
        <p:scale>
          <a:sx n="111" d="100"/>
          <a:sy n="11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1178-8D51-F3F5-3E46-94B7CB934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28B26-CA1A-A443-E3D5-C5F6EB21A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3E07-4E5F-C7CF-2933-5419E2A6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C1AA-F1C8-FB59-1BA9-D02729B7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044A-5A8E-747E-876F-09CDF53D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4AEF-BC30-6D3E-2DEA-119735FC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39BB9-F72D-9918-A746-FCCC91ED93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CA21C-CAEE-E78F-227C-6E7624D0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0B1E-5D3C-FE77-F7A9-B64987F5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6CAE2-9431-2558-711D-E4F31BD5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E5DD-2493-3D74-56FD-2440471F0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94B25-BD61-A5D7-3CD3-AA73E3E3D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B2AB0-3DA3-6708-0ECD-8CE01304E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7E93-9EE1-B7B3-FE10-3DAB64FA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1AD92-0B5E-AFE6-B605-98BC8EF4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7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A835C-A511-5F5B-CE97-97010D6D9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C5E7-498D-154B-CD8F-2FCD93014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3FED0-BC32-5784-408F-E40C4933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27681-46C1-70A3-F14D-F088450F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5EB3-FCD1-BEE5-6761-EF2ADDCE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3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33DE-7ED1-ADA7-FEB1-243EEC1D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FB66A-889F-91E7-7571-DB5E58736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59FD-6A81-D825-4C32-3553FC24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A773-CE91-B40B-FD5D-AEE68362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C7CA-D723-7552-7797-2CB4A6ED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E018-154F-004C-F70A-E3FA7F0D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345A2-E6FD-C1C9-0A33-84FB7503B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7E8F0-9EAD-DD02-8615-4471F51F0B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714DA-2326-22D1-58F3-3ACB6969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3B626F-5267-60C4-46AC-B63DEF91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83AD-2478-97A6-A17F-A2007511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8839-AF08-622D-CBDF-A7706B93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673D-57E2-1BD5-56E1-B60C81BE2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A7DA2-5CF0-C4B3-B1B2-A8681FD5C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5A06C-F123-A8E3-4891-4D7510C5A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C7E28-158E-3C5D-7FB4-D79F5C373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5C12E8-7A78-DCF5-F507-BBC94928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D518-4BE6-AF2F-D764-B050F5D5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CFD3D-B063-A3FB-CD2E-7807AD1C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EBED0-F7F9-3496-9167-10DC18C7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47CCC-0483-3258-9CC6-67DE3DE8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DB275-15E2-5B74-0EC0-C8CD14E9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088D4-7BB3-1B4C-0FCA-EBCFFA64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2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28ED7-B3AE-FB42-A00D-EFD865FB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2A7A8-EEC2-6581-A20F-E57AEB4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B404-7A10-100F-863B-F74F008C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17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D0291-FB43-214E-4318-EF7DA745D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894-4BD2-976F-805F-AA7533CE7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86D66-EC6F-2AC8-2B51-F40F90DC8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A7494-2DF4-0960-AC4C-B7CCE641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72B0-CCEA-38A6-1DF2-5EC96FC8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5614-759A-C98C-77FF-2A0935F8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0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C4ED-1638-5817-E86E-8581C1F53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0E8B1-C9D0-9469-4652-98C4C80C6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F61AA-A97E-8BA1-4E6D-11DF2C27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87F-79B1-1ACF-593F-26D328B4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0D250-C991-BD03-AD2C-5D8D88D4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C85D3-94D8-3AAF-B288-4442C2F6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7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F681A-8649-06E2-7B4A-BC19062C2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924F-4A67-CEA2-91FE-9B8BA0DED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45DF7-3CB9-B4C8-827F-668B8F24F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016BA-9F04-4955-90DE-4D3A4ED3AAA5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67706-6FF4-9E4E-0360-61074313B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77363-404F-CA38-751D-191AF06C9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DB07-68C2-49DF-BE38-7076386DC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4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09AC20-636B-A04D-6C79-0D57A1E4E7FA}"/>
              </a:ext>
            </a:extLst>
          </p:cNvPr>
          <p:cNvGrpSpPr/>
          <p:nvPr/>
        </p:nvGrpSpPr>
        <p:grpSpPr>
          <a:xfrm>
            <a:off x="0" y="0"/>
            <a:ext cx="3657600" cy="3455692"/>
            <a:chOff x="0" y="0"/>
            <a:chExt cx="3657600" cy="3455692"/>
          </a:xfrm>
        </p:grpSpPr>
        <p:pic>
          <p:nvPicPr>
            <p:cNvPr id="5" name="Picture 4" descr="A diagram of different colors&#10;&#10;Description automatically generated">
              <a:extLst>
                <a:ext uri="{FF2B5EF4-FFF2-40B4-BE49-F238E27FC236}">
                  <a16:creationId xmlns:a16="http://schemas.microsoft.com/office/drawing/2014/main" id="{A30D13AA-B535-C345-0342-49ABF6E0C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3657600" cy="345569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A10006-C5E3-3391-A764-93A8D843811A}"/>
                </a:ext>
              </a:extLst>
            </p:cNvPr>
            <p:cNvSpPr txBox="1"/>
            <p:nvPr/>
          </p:nvSpPr>
          <p:spPr>
            <a:xfrm>
              <a:off x="2321858" y="233083"/>
              <a:ext cx="7841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C57B6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860252-FDBA-4A29-41BF-370F63EDF208}"/>
              </a:ext>
            </a:extLst>
          </p:cNvPr>
          <p:cNvGrpSpPr/>
          <p:nvPr/>
        </p:nvGrpSpPr>
        <p:grpSpPr>
          <a:xfrm>
            <a:off x="3611407" y="12801"/>
            <a:ext cx="3657600" cy="3442891"/>
            <a:chOff x="4906315" y="1"/>
            <a:chExt cx="3657600" cy="3442891"/>
          </a:xfrm>
        </p:grpSpPr>
        <p:pic>
          <p:nvPicPr>
            <p:cNvPr id="7" name="Picture 6" descr="A diagram of different colors&#10;&#10;Description automatically generated">
              <a:extLst>
                <a:ext uri="{FF2B5EF4-FFF2-40B4-BE49-F238E27FC236}">
                  <a16:creationId xmlns:a16="http://schemas.microsoft.com/office/drawing/2014/main" id="{2D5B531E-9B30-B788-97FB-6D0296957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6315" y="1"/>
              <a:ext cx="3657600" cy="344289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5EA251-9C9B-305D-3B9E-6764AB3C7885}"/>
                </a:ext>
              </a:extLst>
            </p:cNvPr>
            <p:cNvSpPr txBox="1"/>
            <p:nvPr/>
          </p:nvSpPr>
          <p:spPr>
            <a:xfrm>
              <a:off x="7628963" y="331695"/>
              <a:ext cx="5293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Rag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C4B630-8370-41C0-28B7-E89EEA09B96F}"/>
              </a:ext>
            </a:extLst>
          </p:cNvPr>
          <p:cNvGrpSpPr/>
          <p:nvPr/>
        </p:nvGrpSpPr>
        <p:grpSpPr>
          <a:xfrm>
            <a:off x="8146688" y="0"/>
            <a:ext cx="3657600" cy="3590417"/>
            <a:chOff x="8146688" y="6400"/>
            <a:chExt cx="3657600" cy="3590417"/>
          </a:xfrm>
        </p:grpSpPr>
        <p:pic>
          <p:nvPicPr>
            <p:cNvPr id="13" name="Picture 12" descr="A diagram of different colors&#10;&#10;Description automatically generated">
              <a:extLst>
                <a:ext uri="{FF2B5EF4-FFF2-40B4-BE49-F238E27FC236}">
                  <a16:creationId xmlns:a16="http://schemas.microsoft.com/office/drawing/2014/main" id="{182146E9-099C-BD7D-A27A-B3FCAD591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6688" y="6400"/>
              <a:ext cx="3657600" cy="359041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29FDD4-126D-FD07-2361-3BA7A1DAD923}"/>
                </a:ext>
              </a:extLst>
            </p:cNvPr>
            <p:cNvSpPr txBox="1"/>
            <p:nvPr/>
          </p:nvSpPr>
          <p:spPr>
            <a:xfrm>
              <a:off x="10820399" y="338094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Chen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DC5DD-F828-9CE8-8122-C215016A5357}"/>
              </a:ext>
            </a:extLst>
          </p:cNvPr>
          <p:cNvGrpSpPr/>
          <p:nvPr/>
        </p:nvGrpSpPr>
        <p:grpSpPr>
          <a:xfrm>
            <a:off x="0" y="3375140"/>
            <a:ext cx="3657600" cy="3482860"/>
            <a:chOff x="99176" y="3375140"/>
            <a:chExt cx="3657600" cy="3482860"/>
          </a:xfrm>
        </p:grpSpPr>
        <p:pic>
          <p:nvPicPr>
            <p:cNvPr id="17" name="Picture 16" descr="A diagram of a cluster&#10;&#10;Description automatically generated">
              <a:extLst>
                <a:ext uri="{FF2B5EF4-FFF2-40B4-BE49-F238E27FC236}">
                  <a16:creationId xmlns:a16="http://schemas.microsoft.com/office/drawing/2014/main" id="{16185D1C-2AB8-2E70-9F36-B651ABB03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76" y="3375140"/>
              <a:ext cx="3657600" cy="348286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34C1CF-8391-D5E7-2AFF-0C802CBB2F8A}"/>
                </a:ext>
              </a:extLst>
            </p:cNvPr>
            <p:cNvSpPr txBox="1"/>
            <p:nvPr/>
          </p:nvSpPr>
          <p:spPr>
            <a:xfrm>
              <a:off x="717176" y="3596817"/>
              <a:ext cx="733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Jinfen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21C869-657B-10F1-CC64-077784916633}"/>
              </a:ext>
            </a:extLst>
          </p:cNvPr>
          <p:cNvGrpSpPr/>
          <p:nvPr/>
        </p:nvGrpSpPr>
        <p:grpSpPr>
          <a:xfrm>
            <a:off x="3611407" y="3375140"/>
            <a:ext cx="3657600" cy="3442384"/>
            <a:chOff x="4073344" y="3415616"/>
            <a:chExt cx="3657600" cy="3442384"/>
          </a:xfrm>
        </p:grpSpPr>
        <p:pic>
          <p:nvPicPr>
            <p:cNvPr id="21" name="Picture 20" descr="A colorful blotches with numbers and letters&#10;&#10;Description automatically generated">
              <a:extLst>
                <a:ext uri="{FF2B5EF4-FFF2-40B4-BE49-F238E27FC236}">
                  <a16:creationId xmlns:a16="http://schemas.microsoft.com/office/drawing/2014/main" id="{439A5A77-D11A-8FF3-47B2-F056EA155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3344" y="3415616"/>
              <a:ext cx="3657600" cy="344238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049C56-2304-4449-9429-D4AA4C236C0B}"/>
                </a:ext>
              </a:extLst>
            </p:cNvPr>
            <p:cNvSpPr txBox="1"/>
            <p:nvPr/>
          </p:nvSpPr>
          <p:spPr>
            <a:xfrm>
              <a:off x="6436658" y="3607220"/>
              <a:ext cx="771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Simon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02819F7-CEDB-6841-5B90-B29FFF8939FC}"/>
              </a:ext>
            </a:extLst>
          </p:cNvPr>
          <p:cNvSpPr/>
          <p:nvPr/>
        </p:nvSpPr>
        <p:spPr>
          <a:xfrm>
            <a:off x="878507" y="1783919"/>
            <a:ext cx="622915" cy="50772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57D2D13-31E3-C7C7-74BD-3513F7DDED68}"/>
              </a:ext>
            </a:extLst>
          </p:cNvPr>
          <p:cNvSpPr/>
          <p:nvPr/>
        </p:nvSpPr>
        <p:spPr>
          <a:xfrm>
            <a:off x="2577485" y="4745535"/>
            <a:ext cx="854337" cy="57153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E66A7C0-638E-5CBF-4F6A-A5F3AD7C3AAD}"/>
              </a:ext>
            </a:extLst>
          </p:cNvPr>
          <p:cNvSpPr/>
          <p:nvPr/>
        </p:nvSpPr>
        <p:spPr>
          <a:xfrm rot="4061147">
            <a:off x="4904574" y="510729"/>
            <a:ext cx="622915" cy="50772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B1DC6D-BD28-1B47-DAE8-8240A4F96516}"/>
              </a:ext>
            </a:extLst>
          </p:cNvPr>
          <p:cNvSpPr/>
          <p:nvPr/>
        </p:nvSpPr>
        <p:spPr>
          <a:xfrm>
            <a:off x="10761931" y="1068840"/>
            <a:ext cx="436648" cy="369332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ECD5D92-E321-7DB8-7FBB-3A8D9A635078}"/>
              </a:ext>
            </a:extLst>
          </p:cNvPr>
          <p:cNvSpPr/>
          <p:nvPr/>
        </p:nvSpPr>
        <p:spPr>
          <a:xfrm>
            <a:off x="2662757" y="5772535"/>
            <a:ext cx="781366" cy="599016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61DCB5-FA2D-CB8C-B627-2311467FE192}"/>
              </a:ext>
            </a:extLst>
          </p:cNvPr>
          <p:cNvSpPr/>
          <p:nvPr/>
        </p:nvSpPr>
        <p:spPr>
          <a:xfrm rot="19788539">
            <a:off x="5699322" y="550227"/>
            <a:ext cx="529312" cy="369332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D0A48A-3F4F-738C-19F4-61543EDE03E0}"/>
              </a:ext>
            </a:extLst>
          </p:cNvPr>
          <p:cNvSpPr/>
          <p:nvPr/>
        </p:nvSpPr>
        <p:spPr>
          <a:xfrm rot="19788539">
            <a:off x="1034464" y="1164673"/>
            <a:ext cx="529312" cy="493647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43D9D0-F4C6-8D5D-05EA-6C075C697283}"/>
              </a:ext>
            </a:extLst>
          </p:cNvPr>
          <p:cNvSpPr/>
          <p:nvPr/>
        </p:nvSpPr>
        <p:spPr>
          <a:xfrm rot="19788539">
            <a:off x="10445899" y="1256543"/>
            <a:ext cx="382183" cy="402107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D108F8-C317-8C55-7F70-49D1E8EAE9C7}"/>
              </a:ext>
            </a:extLst>
          </p:cNvPr>
          <p:cNvSpPr/>
          <p:nvPr/>
        </p:nvSpPr>
        <p:spPr>
          <a:xfrm rot="19223905">
            <a:off x="2178712" y="738133"/>
            <a:ext cx="550831" cy="62195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84DC68E-C196-91B2-1030-B88F4ABB5B09}"/>
              </a:ext>
            </a:extLst>
          </p:cNvPr>
          <p:cNvSpPr/>
          <p:nvPr/>
        </p:nvSpPr>
        <p:spPr>
          <a:xfrm rot="19223905">
            <a:off x="5509829" y="1552350"/>
            <a:ext cx="326270" cy="226396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4B6C661-E476-D189-3B0C-2A9D3B66A036}"/>
              </a:ext>
            </a:extLst>
          </p:cNvPr>
          <p:cNvSpPr/>
          <p:nvPr/>
        </p:nvSpPr>
        <p:spPr>
          <a:xfrm rot="19223905">
            <a:off x="5929143" y="1859261"/>
            <a:ext cx="1099924" cy="103622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B95BA7C-171C-7E6F-E4C1-6E67492BA883}"/>
              </a:ext>
            </a:extLst>
          </p:cNvPr>
          <p:cNvSpPr/>
          <p:nvPr/>
        </p:nvSpPr>
        <p:spPr>
          <a:xfrm rot="19223905">
            <a:off x="8992936" y="1147434"/>
            <a:ext cx="1099924" cy="1036228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CB68A0-C152-946B-8ED4-4137EE409D03}"/>
              </a:ext>
            </a:extLst>
          </p:cNvPr>
          <p:cNvSpPr/>
          <p:nvPr/>
        </p:nvSpPr>
        <p:spPr>
          <a:xfrm rot="19223905">
            <a:off x="9815910" y="2205546"/>
            <a:ext cx="209310" cy="16459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771620-2377-AECC-CA2E-224EB72BA257}"/>
              </a:ext>
            </a:extLst>
          </p:cNvPr>
          <p:cNvSpPr/>
          <p:nvPr/>
        </p:nvSpPr>
        <p:spPr>
          <a:xfrm rot="19223905">
            <a:off x="10194089" y="958122"/>
            <a:ext cx="209310" cy="16459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AA0A138-13D7-EE61-D49D-A703C429A079}"/>
              </a:ext>
            </a:extLst>
          </p:cNvPr>
          <p:cNvSpPr/>
          <p:nvPr/>
        </p:nvSpPr>
        <p:spPr>
          <a:xfrm rot="20540852">
            <a:off x="4868384" y="5514247"/>
            <a:ext cx="306521" cy="879297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8699D1E-554E-6B3F-CAEA-CCC0DF8546D6}"/>
              </a:ext>
            </a:extLst>
          </p:cNvPr>
          <p:cNvSpPr/>
          <p:nvPr/>
        </p:nvSpPr>
        <p:spPr>
          <a:xfrm>
            <a:off x="3079560" y="1229102"/>
            <a:ext cx="304753" cy="3218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D3B24CE-67D7-1F57-3A2C-6E297D3ADF7B}"/>
              </a:ext>
            </a:extLst>
          </p:cNvPr>
          <p:cNvSpPr/>
          <p:nvPr/>
        </p:nvSpPr>
        <p:spPr>
          <a:xfrm>
            <a:off x="4857714" y="1424181"/>
            <a:ext cx="304753" cy="32187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0940B4-ED40-2A15-1F69-D14634FD47D7}"/>
              </a:ext>
            </a:extLst>
          </p:cNvPr>
          <p:cNvSpPr/>
          <p:nvPr/>
        </p:nvSpPr>
        <p:spPr>
          <a:xfrm rot="2110790">
            <a:off x="8623349" y="2456676"/>
            <a:ext cx="1011681" cy="5077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53B5EDD-AD51-3E37-FF49-7DE112E57C62}"/>
              </a:ext>
            </a:extLst>
          </p:cNvPr>
          <p:cNvSpPr/>
          <p:nvPr/>
        </p:nvSpPr>
        <p:spPr>
          <a:xfrm rot="2110790">
            <a:off x="6060092" y="5826537"/>
            <a:ext cx="410516" cy="45636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31DE4B2-BF83-15BB-F1EB-F0961451EEE4}"/>
              </a:ext>
            </a:extLst>
          </p:cNvPr>
          <p:cNvSpPr/>
          <p:nvPr/>
        </p:nvSpPr>
        <p:spPr>
          <a:xfrm rot="2110790">
            <a:off x="2433662" y="1506064"/>
            <a:ext cx="410516" cy="45636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D2C4E3E-FF5C-4A2B-D98C-A4456E12DED1}"/>
              </a:ext>
            </a:extLst>
          </p:cNvPr>
          <p:cNvSpPr/>
          <p:nvPr/>
        </p:nvSpPr>
        <p:spPr>
          <a:xfrm rot="2110790">
            <a:off x="4139943" y="1132238"/>
            <a:ext cx="536657" cy="54704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630137B-6994-E54D-A444-1EA186DAAABB}"/>
              </a:ext>
            </a:extLst>
          </p:cNvPr>
          <p:cNvSpPr/>
          <p:nvPr/>
        </p:nvSpPr>
        <p:spPr>
          <a:xfrm rot="19223905">
            <a:off x="1725833" y="4004124"/>
            <a:ext cx="530920" cy="3954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09DD2BE-85E7-5317-AE8F-2CE61CFC1142}"/>
              </a:ext>
            </a:extLst>
          </p:cNvPr>
          <p:cNvSpPr/>
          <p:nvPr/>
        </p:nvSpPr>
        <p:spPr>
          <a:xfrm rot="19223905">
            <a:off x="1818936" y="994276"/>
            <a:ext cx="281565" cy="395423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60F4B9D-2B64-9B73-F973-10882C762B89}"/>
              </a:ext>
            </a:extLst>
          </p:cNvPr>
          <p:cNvSpPr/>
          <p:nvPr/>
        </p:nvSpPr>
        <p:spPr>
          <a:xfrm rot="19223905">
            <a:off x="5895637" y="1762819"/>
            <a:ext cx="229953" cy="355186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8E63972-4BFA-EF29-EF2B-8EF67C97AA41}"/>
              </a:ext>
            </a:extLst>
          </p:cNvPr>
          <p:cNvSpPr/>
          <p:nvPr/>
        </p:nvSpPr>
        <p:spPr>
          <a:xfrm rot="19223905">
            <a:off x="4462966" y="5544692"/>
            <a:ext cx="204430" cy="27464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AFABC3-5E57-F633-E8B8-0EA6C636F956}"/>
              </a:ext>
            </a:extLst>
          </p:cNvPr>
          <p:cNvSpPr/>
          <p:nvPr/>
        </p:nvSpPr>
        <p:spPr>
          <a:xfrm rot="19223905">
            <a:off x="4637944" y="5934161"/>
            <a:ext cx="204430" cy="27464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22CD8D2-D1FA-2413-A39F-01D33D6A4982}"/>
              </a:ext>
            </a:extLst>
          </p:cNvPr>
          <p:cNvSpPr/>
          <p:nvPr/>
        </p:nvSpPr>
        <p:spPr>
          <a:xfrm rot="19223905">
            <a:off x="5253192" y="5939804"/>
            <a:ext cx="204430" cy="274645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9880D52-0F04-40A0-D465-2E2E9B8B1FBA}"/>
              </a:ext>
            </a:extLst>
          </p:cNvPr>
          <p:cNvSpPr/>
          <p:nvPr/>
        </p:nvSpPr>
        <p:spPr>
          <a:xfrm>
            <a:off x="506840" y="1778908"/>
            <a:ext cx="363478" cy="312837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E8E5AED-AD59-752B-9D50-230BA206A238}"/>
              </a:ext>
            </a:extLst>
          </p:cNvPr>
          <p:cNvSpPr/>
          <p:nvPr/>
        </p:nvSpPr>
        <p:spPr>
          <a:xfrm>
            <a:off x="2862539" y="4347849"/>
            <a:ext cx="363478" cy="312837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74ED551-6A3C-2801-AF11-1B2F837C59C1}"/>
              </a:ext>
            </a:extLst>
          </p:cNvPr>
          <p:cNvSpPr/>
          <p:nvPr/>
        </p:nvSpPr>
        <p:spPr>
          <a:xfrm rot="18142004">
            <a:off x="4651041" y="2046055"/>
            <a:ext cx="586060" cy="371400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0C87D00-4DB3-AE21-7E55-2444EBCEB70A}"/>
              </a:ext>
            </a:extLst>
          </p:cNvPr>
          <p:cNvSpPr/>
          <p:nvPr/>
        </p:nvSpPr>
        <p:spPr>
          <a:xfrm rot="367713">
            <a:off x="4891297" y="4086902"/>
            <a:ext cx="303713" cy="307981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45E3549-A654-0AEC-20A6-E9C2179EBCB8}"/>
              </a:ext>
            </a:extLst>
          </p:cNvPr>
          <p:cNvSpPr/>
          <p:nvPr/>
        </p:nvSpPr>
        <p:spPr>
          <a:xfrm rot="6220889">
            <a:off x="5028194" y="4149489"/>
            <a:ext cx="726535" cy="307981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FC0D52D-EE3B-A57E-27D1-143CF563614E}"/>
              </a:ext>
            </a:extLst>
          </p:cNvPr>
          <p:cNvSpPr/>
          <p:nvPr/>
        </p:nvSpPr>
        <p:spPr>
          <a:xfrm rot="20494446">
            <a:off x="1951493" y="2207273"/>
            <a:ext cx="812816" cy="294518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135F2FF-FC37-35DA-2978-C377CE0F031A}"/>
              </a:ext>
            </a:extLst>
          </p:cNvPr>
          <p:cNvSpPr/>
          <p:nvPr/>
        </p:nvSpPr>
        <p:spPr>
          <a:xfrm>
            <a:off x="926710" y="2672860"/>
            <a:ext cx="379604" cy="369333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6A0473A-70B3-6CFA-E144-E45F42C00425}"/>
              </a:ext>
            </a:extLst>
          </p:cNvPr>
          <p:cNvSpPr/>
          <p:nvPr/>
        </p:nvSpPr>
        <p:spPr>
          <a:xfrm>
            <a:off x="2168099" y="5175467"/>
            <a:ext cx="379604" cy="369333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8B8F39F-A330-DC77-7F9C-3FE4B43DB7E0}"/>
              </a:ext>
            </a:extLst>
          </p:cNvPr>
          <p:cNvSpPr/>
          <p:nvPr/>
        </p:nvSpPr>
        <p:spPr>
          <a:xfrm>
            <a:off x="10503680" y="713827"/>
            <a:ext cx="379604" cy="369333"/>
          </a:xfrm>
          <a:prstGeom prst="ellipse">
            <a:avLst/>
          </a:prstGeom>
          <a:noFill/>
          <a:ln w="381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F4D701D-2374-4D05-6824-AD42A9B7969C}"/>
              </a:ext>
            </a:extLst>
          </p:cNvPr>
          <p:cNvSpPr/>
          <p:nvPr/>
        </p:nvSpPr>
        <p:spPr>
          <a:xfrm>
            <a:off x="594052" y="415338"/>
            <a:ext cx="711884" cy="599015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2AA09BB-C0AE-BD64-AB70-63141EA7BD2E}"/>
              </a:ext>
            </a:extLst>
          </p:cNvPr>
          <p:cNvSpPr/>
          <p:nvPr/>
        </p:nvSpPr>
        <p:spPr>
          <a:xfrm>
            <a:off x="9098938" y="353522"/>
            <a:ext cx="1049372" cy="599015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F3ABF8F-AC2F-A0C0-C423-30E65E1600E3}"/>
              </a:ext>
            </a:extLst>
          </p:cNvPr>
          <p:cNvSpPr/>
          <p:nvPr/>
        </p:nvSpPr>
        <p:spPr>
          <a:xfrm>
            <a:off x="4222323" y="4804331"/>
            <a:ext cx="273203" cy="341928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75FF87A-CCC0-8DC1-73DA-357A68BDAE16}"/>
              </a:ext>
            </a:extLst>
          </p:cNvPr>
          <p:cNvSpPr/>
          <p:nvPr/>
        </p:nvSpPr>
        <p:spPr>
          <a:xfrm>
            <a:off x="522564" y="4563774"/>
            <a:ext cx="1465949" cy="1019584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5BBFC0C-EF02-E496-9C40-F9260B3E7D5C}"/>
              </a:ext>
            </a:extLst>
          </p:cNvPr>
          <p:cNvSpPr/>
          <p:nvPr/>
        </p:nvSpPr>
        <p:spPr>
          <a:xfrm>
            <a:off x="4262287" y="4354847"/>
            <a:ext cx="273203" cy="341928"/>
          </a:xfrm>
          <a:prstGeom prst="ellipse">
            <a:avLst/>
          </a:prstGeom>
          <a:noFill/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7C5D6C6-C8DB-4FDD-4D47-2E55055C2FDF}"/>
              </a:ext>
            </a:extLst>
          </p:cNvPr>
          <p:cNvSpPr/>
          <p:nvPr/>
        </p:nvSpPr>
        <p:spPr>
          <a:xfrm>
            <a:off x="9823111" y="2571607"/>
            <a:ext cx="609362" cy="321875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3F3B311-3F7C-00E6-7AB6-A6274574FE8B}"/>
              </a:ext>
            </a:extLst>
          </p:cNvPr>
          <p:cNvSpPr/>
          <p:nvPr/>
        </p:nvSpPr>
        <p:spPr>
          <a:xfrm>
            <a:off x="2017177" y="1899774"/>
            <a:ext cx="609362" cy="321875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D13CEC1-F22A-17F3-8F0F-408CAD45264E}"/>
              </a:ext>
            </a:extLst>
          </p:cNvPr>
          <p:cNvSpPr/>
          <p:nvPr/>
        </p:nvSpPr>
        <p:spPr>
          <a:xfrm>
            <a:off x="5043153" y="2601509"/>
            <a:ext cx="609362" cy="321875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EF1646C-CFBA-49A6-D269-FF5F76229102}"/>
              </a:ext>
            </a:extLst>
          </p:cNvPr>
          <p:cNvSpPr/>
          <p:nvPr/>
        </p:nvSpPr>
        <p:spPr>
          <a:xfrm>
            <a:off x="5043152" y="3706801"/>
            <a:ext cx="450643" cy="321875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6A4820D-6F88-8683-FF1A-DF0C24B5FCA7}"/>
              </a:ext>
            </a:extLst>
          </p:cNvPr>
          <p:cNvSpPr/>
          <p:nvPr/>
        </p:nvSpPr>
        <p:spPr>
          <a:xfrm rot="18985500">
            <a:off x="5451488" y="4181947"/>
            <a:ext cx="798722" cy="336880"/>
          </a:xfrm>
          <a:prstGeom prst="ellipse">
            <a:avLst/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B09E21F-1626-1CD4-8D5C-43B6EBCAC262}"/>
              </a:ext>
            </a:extLst>
          </p:cNvPr>
          <p:cNvSpPr/>
          <p:nvPr/>
        </p:nvSpPr>
        <p:spPr>
          <a:xfrm rot="20494446">
            <a:off x="2284690" y="2493149"/>
            <a:ext cx="812816" cy="294518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8FCF122-2030-ECC3-ABE9-A3C1F3CAC562}"/>
              </a:ext>
            </a:extLst>
          </p:cNvPr>
          <p:cNvSpPr/>
          <p:nvPr/>
        </p:nvSpPr>
        <p:spPr>
          <a:xfrm rot="20494446">
            <a:off x="4524044" y="2481483"/>
            <a:ext cx="490871" cy="294518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5AFB6CA-7616-7EF3-1BCC-F9888AA1AA14}"/>
              </a:ext>
            </a:extLst>
          </p:cNvPr>
          <p:cNvSpPr/>
          <p:nvPr/>
        </p:nvSpPr>
        <p:spPr>
          <a:xfrm rot="20494446">
            <a:off x="10465088" y="2248094"/>
            <a:ext cx="490871" cy="294518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CFEA57B-329E-7737-5FF4-5645464A9099}"/>
              </a:ext>
            </a:extLst>
          </p:cNvPr>
          <p:cNvSpPr/>
          <p:nvPr/>
        </p:nvSpPr>
        <p:spPr>
          <a:xfrm rot="20494446">
            <a:off x="2126690" y="3720479"/>
            <a:ext cx="490871" cy="294518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327560-3AC4-3649-9677-922CD4FECE9E}"/>
              </a:ext>
            </a:extLst>
          </p:cNvPr>
          <p:cNvSpPr/>
          <p:nvPr/>
        </p:nvSpPr>
        <p:spPr>
          <a:xfrm rot="17570154">
            <a:off x="1822451" y="1567185"/>
            <a:ext cx="574067" cy="231345"/>
          </a:xfrm>
          <a:prstGeom prst="ellipse">
            <a:avLst/>
          </a:prstGeom>
          <a:noFill/>
          <a:ln w="381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56AA69F-5945-400A-F329-68E38737C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10662"/>
              </p:ext>
            </p:extLst>
          </p:nvPr>
        </p:nvGraphicFramePr>
        <p:xfrm>
          <a:off x="7055530" y="3002184"/>
          <a:ext cx="510317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089">
                  <a:extLst>
                    <a:ext uri="{9D8B030D-6E8A-4147-A177-3AD203B41FA5}">
                      <a16:colId xmlns:a16="http://schemas.microsoft.com/office/drawing/2014/main" val="2587944336"/>
                    </a:ext>
                  </a:extLst>
                </a:gridCol>
                <a:gridCol w="677041">
                  <a:extLst>
                    <a:ext uri="{9D8B030D-6E8A-4147-A177-3AD203B41FA5}">
                      <a16:colId xmlns:a16="http://schemas.microsoft.com/office/drawing/2014/main" val="2965875774"/>
                    </a:ext>
                  </a:extLst>
                </a:gridCol>
                <a:gridCol w="676064">
                  <a:extLst>
                    <a:ext uri="{9D8B030D-6E8A-4147-A177-3AD203B41FA5}">
                      <a16:colId xmlns:a16="http://schemas.microsoft.com/office/drawing/2014/main" val="1142571671"/>
                    </a:ext>
                  </a:extLst>
                </a:gridCol>
                <a:gridCol w="967562">
                  <a:extLst>
                    <a:ext uri="{9D8B030D-6E8A-4147-A177-3AD203B41FA5}">
                      <a16:colId xmlns:a16="http://schemas.microsoft.com/office/drawing/2014/main" val="2566008230"/>
                    </a:ext>
                  </a:extLst>
                </a:gridCol>
                <a:gridCol w="997907">
                  <a:extLst>
                    <a:ext uri="{9D8B030D-6E8A-4147-A177-3AD203B41FA5}">
                      <a16:colId xmlns:a16="http://schemas.microsoft.com/office/drawing/2014/main" val="4228698560"/>
                    </a:ext>
                  </a:extLst>
                </a:gridCol>
                <a:gridCol w="880511">
                  <a:extLst>
                    <a:ext uri="{9D8B030D-6E8A-4147-A177-3AD203B41FA5}">
                      <a16:colId xmlns:a16="http://schemas.microsoft.com/office/drawing/2014/main" val="39828746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Jinfen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C57B6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830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Epithelial_1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8,9,12,15,17,18,26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0,13,23,25,1,4,22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0,13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6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Epithelial_2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697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 err="1">
                          <a:highlight>
                            <a:srgbClr val="FFFF00"/>
                          </a:highlight>
                        </a:rPr>
                        <a:t>Lymp</a:t>
                      </a:r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. 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strike="sngStrike" dirty="0">
                          <a:highlight>
                            <a:srgbClr val="FFFF00"/>
                          </a:highlight>
                        </a:rPr>
                        <a:t>13 (mix)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380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Endothelial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strike="sngStrike" dirty="0">
                          <a:highlight>
                            <a:srgbClr val="FFFF00"/>
                          </a:highlight>
                        </a:rPr>
                        <a:t>13 (mix)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5,24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5,6,21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064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>
                          <a:highlight>
                            <a:srgbClr val="FFFF00"/>
                          </a:highlight>
                        </a:rPr>
                        <a:t>Granulocytes</a:t>
                      </a: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751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Plasma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594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0231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B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823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T cells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4,15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2,3,17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350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NK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1,8</a:t>
                      </a:r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101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Macrophages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5,12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375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11,16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737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Mast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0,6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0,22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3313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Myofibroblasts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3,5,22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4365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Fibroblasts_1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6,9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4152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Fibroblast_2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13 (mix)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188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Fibroblast_3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8,14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297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6E3AC67-ADEE-B1F9-585B-4F29BCFD10DA}"/>
              </a:ext>
            </a:extLst>
          </p:cNvPr>
          <p:cNvSpPr txBox="1"/>
          <p:nvPr/>
        </p:nvSpPr>
        <p:spPr>
          <a:xfrm>
            <a:off x="6910695" y="160142"/>
            <a:ext cx="1372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NOTE: Initially, we grouped clusters 1,8,9 together in Jinfen dataset. Later, it was found that 9 is</a:t>
            </a:r>
          </a:p>
          <a:p>
            <a:r>
              <a:rPr lang="en-US" sz="1000" b="1" dirty="0"/>
              <a:t>Different from 1,8. But this error doesn’t mean we lost good markers because all genes from </a:t>
            </a:r>
          </a:p>
          <a:p>
            <a:r>
              <a:rPr lang="en-US" sz="1000" b="1" dirty="0"/>
              <a:t>these 3 clusters will be combined and then </a:t>
            </a:r>
            <a:r>
              <a:rPr lang="en-US" sz="1000" b="1" dirty="0" err="1"/>
              <a:t>interesected</a:t>
            </a:r>
            <a:r>
              <a:rPr lang="en-US" sz="1000" b="1" dirty="0"/>
              <a:t> with other datasets.</a:t>
            </a:r>
          </a:p>
        </p:txBody>
      </p:sp>
    </p:spTree>
    <p:extLst>
      <p:ext uri="{BB962C8B-B14F-4D97-AF65-F5344CB8AC3E}">
        <p14:creationId xmlns:p14="http://schemas.microsoft.com/office/powerpoint/2010/main" val="25021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8C71209B-A303-A866-9CC0-1FCF36BB5D74}"/>
              </a:ext>
            </a:extLst>
          </p:cNvPr>
          <p:cNvGrpSpPr/>
          <p:nvPr/>
        </p:nvGrpSpPr>
        <p:grpSpPr>
          <a:xfrm>
            <a:off x="3686555" y="0"/>
            <a:ext cx="3657600" cy="3442891"/>
            <a:chOff x="4000880" y="0"/>
            <a:chExt cx="3657600" cy="34428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60252-FDBA-4A29-41BF-370F63EDF208}"/>
                </a:ext>
              </a:extLst>
            </p:cNvPr>
            <p:cNvGrpSpPr/>
            <p:nvPr/>
          </p:nvGrpSpPr>
          <p:grpSpPr>
            <a:xfrm>
              <a:off x="4000880" y="0"/>
              <a:ext cx="3657600" cy="3442891"/>
              <a:chOff x="4906315" y="1"/>
              <a:chExt cx="3657600" cy="3442891"/>
            </a:xfrm>
          </p:grpSpPr>
          <p:pic>
            <p:nvPicPr>
              <p:cNvPr id="7" name="Picture 6" descr="A diagram of different colors&#10;&#10;Description automatically generated">
                <a:extLst>
                  <a:ext uri="{FF2B5EF4-FFF2-40B4-BE49-F238E27FC236}">
                    <a16:creationId xmlns:a16="http://schemas.microsoft.com/office/drawing/2014/main" id="{2D5B531E-9B30-B788-97FB-6D0296957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6315" y="1"/>
                <a:ext cx="3657600" cy="344289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5EA251-9C9B-305D-3B9E-6764AB3C7885}"/>
                  </a:ext>
                </a:extLst>
              </p:cNvPr>
              <p:cNvSpPr txBox="1"/>
              <p:nvPr/>
            </p:nvSpPr>
            <p:spPr>
              <a:xfrm>
                <a:off x="7628963" y="331695"/>
                <a:ext cx="52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Rag</a:t>
                </a:r>
              </a:p>
            </p:txBody>
          </p: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6EA09D-5EE6-0353-AB40-9C3B89E44F5B}"/>
                </a:ext>
              </a:extLst>
            </p:cNvPr>
            <p:cNvSpPr/>
            <p:nvPr/>
          </p:nvSpPr>
          <p:spPr>
            <a:xfrm>
              <a:off x="5524927" y="2596870"/>
              <a:ext cx="304753" cy="3218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6E442B4-4E7B-79A4-75EE-30F1DEC18BC1}"/>
                </a:ext>
              </a:extLst>
            </p:cNvPr>
            <p:cNvSpPr/>
            <p:nvPr/>
          </p:nvSpPr>
          <p:spPr>
            <a:xfrm rot="18142004">
              <a:off x="4600129" y="2020400"/>
              <a:ext cx="1073872" cy="846452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2AF8FEB-C031-F5A4-78BA-4D66770C00B9}"/>
                </a:ext>
              </a:extLst>
            </p:cNvPr>
            <p:cNvSpPr/>
            <p:nvPr/>
          </p:nvSpPr>
          <p:spPr>
            <a:xfrm>
              <a:off x="5209783" y="1410778"/>
              <a:ext cx="304753" cy="321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48A06E9-8482-8EB7-3627-F9308893C660}"/>
                </a:ext>
              </a:extLst>
            </p:cNvPr>
            <p:cNvSpPr/>
            <p:nvPr/>
          </p:nvSpPr>
          <p:spPr>
            <a:xfrm>
              <a:off x="4468091" y="1090329"/>
              <a:ext cx="623454" cy="62421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FE4DD8D-2EE0-67BE-2436-09DC795EF0B1}"/>
                </a:ext>
              </a:extLst>
            </p:cNvPr>
            <p:cNvSpPr/>
            <p:nvPr/>
          </p:nvSpPr>
          <p:spPr>
            <a:xfrm>
              <a:off x="5263660" y="417749"/>
              <a:ext cx="832340" cy="828700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1412BB2-7BCC-A7C7-0267-1F28405F2F09}"/>
                </a:ext>
              </a:extLst>
            </p:cNvPr>
            <p:cNvSpPr/>
            <p:nvPr/>
          </p:nvSpPr>
          <p:spPr>
            <a:xfrm rot="19223905">
              <a:off x="5919149" y="1078758"/>
              <a:ext cx="1277775" cy="2107033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2E48F41-EBC9-D4D1-7CF5-8E75AF630AC6}"/>
                </a:ext>
              </a:extLst>
            </p:cNvPr>
            <p:cNvSpPr/>
            <p:nvPr/>
          </p:nvSpPr>
          <p:spPr>
            <a:xfrm>
              <a:off x="6052385" y="282666"/>
              <a:ext cx="629579" cy="599016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9391F8-989A-DA7F-EA78-9081706279D4}"/>
              </a:ext>
            </a:extLst>
          </p:cNvPr>
          <p:cNvGrpSpPr/>
          <p:nvPr/>
        </p:nvGrpSpPr>
        <p:grpSpPr>
          <a:xfrm>
            <a:off x="8146688" y="0"/>
            <a:ext cx="3657600" cy="3590417"/>
            <a:chOff x="8146688" y="0"/>
            <a:chExt cx="3657600" cy="359041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1C4B630-8370-41C0-28B7-E89EEA09B96F}"/>
                </a:ext>
              </a:extLst>
            </p:cNvPr>
            <p:cNvGrpSpPr/>
            <p:nvPr/>
          </p:nvGrpSpPr>
          <p:grpSpPr>
            <a:xfrm>
              <a:off x="8146688" y="0"/>
              <a:ext cx="3657600" cy="3590417"/>
              <a:chOff x="8146688" y="6400"/>
              <a:chExt cx="3657600" cy="3590417"/>
            </a:xfrm>
          </p:grpSpPr>
          <p:pic>
            <p:nvPicPr>
              <p:cNvPr id="13" name="Picture 12" descr="A diagram of different colors&#10;&#10;Description automatically generated">
                <a:extLst>
                  <a:ext uri="{FF2B5EF4-FFF2-40B4-BE49-F238E27FC236}">
                    <a16:creationId xmlns:a16="http://schemas.microsoft.com/office/drawing/2014/main" id="{182146E9-099C-BD7D-A27A-B3FCAD591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6688" y="6400"/>
                <a:ext cx="3657600" cy="3590417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29FDD4-126D-FD07-2361-3BA7A1DAD923}"/>
                  </a:ext>
                </a:extLst>
              </p:cNvPr>
              <p:cNvSpPr txBox="1"/>
              <p:nvPr/>
            </p:nvSpPr>
            <p:spPr>
              <a:xfrm>
                <a:off x="10820399" y="338094"/>
                <a:ext cx="6671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Chen</a:t>
                </a:r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FBA753C-93C4-34E8-05BC-883E82440F5B}"/>
                </a:ext>
              </a:extLst>
            </p:cNvPr>
            <p:cNvSpPr/>
            <p:nvPr/>
          </p:nvSpPr>
          <p:spPr>
            <a:xfrm>
              <a:off x="9823111" y="2571607"/>
              <a:ext cx="609362" cy="3218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5D6B10E-D525-0238-74D9-B17DBD3F5D95}"/>
                </a:ext>
              </a:extLst>
            </p:cNvPr>
            <p:cNvSpPr/>
            <p:nvPr/>
          </p:nvSpPr>
          <p:spPr>
            <a:xfrm rot="19757241">
              <a:off x="10478326" y="2182715"/>
              <a:ext cx="442049" cy="456566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7A5A76-7452-7C06-4164-B33B1A16F213}"/>
                </a:ext>
              </a:extLst>
            </p:cNvPr>
            <p:cNvSpPr/>
            <p:nvPr/>
          </p:nvSpPr>
          <p:spPr>
            <a:xfrm rot="2110790">
              <a:off x="8623349" y="2456676"/>
              <a:ext cx="1011681" cy="5077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96C1359-27B4-454B-3E48-16C2177BA33B}"/>
                </a:ext>
              </a:extLst>
            </p:cNvPr>
            <p:cNvSpPr/>
            <p:nvPr/>
          </p:nvSpPr>
          <p:spPr>
            <a:xfrm rot="3690936">
              <a:off x="10598547" y="1082086"/>
              <a:ext cx="417206" cy="62618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F5B3E38-2C10-C123-9E7F-C401E8F35658}"/>
                </a:ext>
              </a:extLst>
            </p:cNvPr>
            <p:cNvSpPr/>
            <p:nvPr/>
          </p:nvSpPr>
          <p:spPr>
            <a:xfrm rot="3690936">
              <a:off x="9070268" y="966464"/>
              <a:ext cx="989686" cy="1406288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910B8E6-3869-B40F-B653-1A7E29701066}"/>
                </a:ext>
              </a:extLst>
            </p:cNvPr>
            <p:cNvSpPr/>
            <p:nvPr/>
          </p:nvSpPr>
          <p:spPr>
            <a:xfrm>
              <a:off x="10535304" y="684255"/>
              <a:ext cx="379604" cy="369333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7B7D5F4-7F31-7858-B4FF-9768B5261B00}"/>
              </a:ext>
            </a:extLst>
          </p:cNvPr>
          <p:cNvGrpSpPr/>
          <p:nvPr/>
        </p:nvGrpSpPr>
        <p:grpSpPr>
          <a:xfrm>
            <a:off x="0" y="3375140"/>
            <a:ext cx="3657600" cy="3482860"/>
            <a:chOff x="99176" y="3375140"/>
            <a:chExt cx="3657600" cy="348286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70DC5DD-F828-9CE8-8122-C215016A5357}"/>
                </a:ext>
              </a:extLst>
            </p:cNvPr>
            <p:cNvGrpSpPr/>
            <p:nvPr/>
          </p:nvGrpSpPr>
          <p:grpSpPr>
            <a:xfrm>
              <a:off x="99176" y="3375140"/>
              <a:ext cx="3657600" cy="3482860"/>
              <a:chOff x="99176" y="3375140"/>
              <a:chExt cx="3657600" cy="3482860"/>
            </a:xfrm>
          </p:grpSpPr>
          <p:pic>
            <p:nvPicPr>
              <p:cNvPr id="17" name="Picture 16" descr="A diagram of a cluster&#10;&#10;Description automatically generated">
                <a:extLst>
                  <a:ext uri="{FF2B5EF4-FFF2-40B4-BE49-F238E27FC236}">
                    <a16:creationId xmlns:a16="http://schemas.microsoft.com/office/drawing/2014/main" id="{16185D1C-2AB8-2E70-9F36-B651ABB030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76" y="3375140"/>
                <a:ext cx="3657600" cy="348286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234C1CF-8391-D5E7-2AFF-0C802CBB2F8A}"/>
                  </a:ext>
                </a:extLst>
              </p:cNvPr>
              <p:cNvSpPr txBox="1"/>
              <p:nvPr/>
            </p:nvSpPr>
            <p:spPr>
              <a:xfrm>
                <a:off x="717176" y="3596817"/>
                <a:ext cx="733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Jinfen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20BBDC-DFAE-CBB4-8E15-96E7D075A1F9}"/>
                </a:ext>
              </a:extLst>
            </p:cNvPr>
            <p:cNvSpPr/>
            <p:nvPr/>
          </p:nvSpPr>
          <p:spPr>
            <a:xfrm>
              <a:off x="2308707" y="3686291"/>
              <a:ext cx="351366" cy="369332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5EBF2DA-BAE8-07B1-E066-FE781E9C3612}"/>
                </a:ext>
              </a:extLst>
            </p:cNvPr>
            <p:cNvSpPr/>
            <p:nvPr/>
          </p:nvSpPr>
          <p:spPr>
            <a:xfrm>
              <a:off x="2681990" y="4664097"/>
              <a:ext cx="861309" cy="672524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D5928E8-F2C7-B639-C663-4AAD38C016C2}"/>
                </a:ext>
              </a:extLst>
            </p:cNvPr>
            <p:cNvSpPr/>
            <p:nvPr/>
          </p:nvSpPr>
          <p:spPr>
            <a:xfrm>
              <a:off x="2761933" y="5772535"/>
              <a:ext cx="781366" cy="599016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3BE42E9-6371-67BE-8A7C-368127B7A13B}"/>
                </a:ext>
              </a:extLst>
            </p:cNvPr>
            <p:cNvSpPr/>
            <p:nvPr/>
          </p:nvSpPr>
          <p:spPr>
            <a:xfrm>
              <a:off x="2280470" y="5169911"/>
              <a:ext cx="379604" cy="369333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FFB4EEA-4085-088A-4F62-499D936B6872}"/>
                </a:ext>
              </a:extLst>
            </p:cNvPr>
            <p:cNvSpPr/>
            <p:nvPr/>
          </p:nvSpPr>
          <p:spPr>
            <a:xfrm>
              <a:off x="727567" y="5692409"/>
              <a:ext cx="363479" cy="411030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125CE9C-4DCA-ABDD-3001-91212A2A77B3}"/>
                </a:ext>
              </a:extLst>
            </p:cNvPr>
            <p:cNvSpPr/>
            <p:nvPr/>
          </p:nvSpPr>
          <p:spPr>
            <a:xfrm>
              <a:off x="3020836" y="4323701"/>
              <a:ext cx="363478" cy="312837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F06872E-7622-6AC2-19AD-74B35B9C8501}"/>
              </a:ext>
            </a:extLst>
          </p:cNvPr>
          <p:cNvGrpSpPr/>
          <p:nvPr/>
        </p:nvGrpSpPr>
        <p:grpSpPr>
          <a:xfrm>
            <a:off x="0" y="0"/>
            <a:ext cx="3657600" cy="3455692"/>
            <a:chOff x="0" y="0"/>
            <a:chExt cx="3657600" cy="34556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509AC20-636B-A04D-6C79-0D57A1E4E7FA}"/>
                </a:ext>
              </a:extLst>
            </p:cNvPr>
            <p:cNvGrpSpPr/>
            <p:nvPr/>
          </p:nvGrpSpPr>
          <p:grpSpPr>
            <a:xfrm>
              <a:off x="0" y="0"/>
              <a:ext cx="3657600" cy="3455692"/>
              <a:chOff x="0" y="0"/>
              <a:chExt cx="3657600" cy="3455692"/>
            </a:xfrm>
          </p:grpSpPr>
          <p:pic>
            <p:nvPicPr>
              <p:cNvPr id="5" name="Picture 4" descr="A diagram of different colors&#10;&#10;Description automatically generated">
                <a:extLst>
                  <a:ext uri="{FF2B5EF4-FFF2-40B4-BE49-F238E27FC236}">
                    <a16:creationId xmlns:a16="http://schemas.microsoft.com/office/drawing/2014/main" id="{A30D13AA-B535-C345-0342-49ABF6E0C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3657600" cy="345569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10006-C5E3-3391-A764-93A8D843811A}"/>
                  </a:ext>
                </a:extLst>
              </p:cNvPr>
              <p:cNvSpPr txBox="1"/>
              <p:nvPr/>
            </p:nvSpPr>
            <p:spPr>
              <a:xfrm>
                <a:off x="2321858" y="233083"/>
                <a:ext cx="7841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C57B6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B187ED-DC94-309B-E92B-C3F3CF03916C}"/>
                </a:ext>
              </a:extLst>
            </p:cNvPr>
            <p:cNvSpPr/>
            <p:nvPr/>
          </p:nvSpPr>
          <p:spPr>
            <a:xfrm>
              <a:off x="2089842" y="1845629"/>
              <a:ext cx="304753" cy="321875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FC45FC8-8BAB-56C5-5577-8D1F8B438177}"/>
                </a:ext>
              </a:extLst>
            </p:cNvPr>
            <p:cNvSpPr/>
            <p:nvPr/>
          </p:nvSpPr>
          <p:spPr>
            <a:xfrm>
              <a:off x="2147139" y="2101849"/>
              <a:ext cx="689582" cy="672524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D242C79-9A3F-FF92-99D8-78089C79D458}"/>
                </a:ext>
              </a:extLst>
            </p:cNvPr>
            <p:cNvSpPr/>
            <p:nvPr/>
          </p:nvSpPr>
          <p:spPr>
            <a:xfrm>
              <a:off x="3079560" y="1229102"/>
              <a:ext cx="304753" cy="321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90F3AD2-B89B-C5BD-B7FC-E1B5CED7BEFD}"/>
                </a:ext>
              </a:extLst>
            </p:cNvPr>
            <p:cNvSpPr/>
            <p:nvPr/>
          </p:nvSpPr>
          <p:spPr>
            <a:xfrm>
              <a:off x="2461172" y="1595382"/>
              <a:ext cx="304753" cy="321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4D642D9-1764-FAA6-E433-89880A842828}"/>
                </a:ext>
              </a:extLst>
            </p:cNvPr>
            <p:cNvSpPr/>
            <p:nvPr/>
          </p:nvSpPr>
          <p:spPr>
            <a:xfrm>
              <a:off x="884398" y="1732652"/>
              <a:ext cx="566570" cy="626181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F9747F5-8331-1686-3FD9-ABF5829918FF}"/>
                </a:ext>
              </a:extLst>
            </p:cNvPr>
            <p:cNvSpPr/>
            <p:nvPr/>
          </p:nvSpPr>
          <p:spPr>
            <a:xfrm rot="19223905">
              <a:off x="1514664" y="819753"/>
              <a:ext cx="1277775" cy="80376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486E4AB-A2AF-4C08-8E25-B9F740E14DAE}"/>
                </a:ext>
              </a:extLst>
            </p:cNvPr>
            <p:cNvSpPr/>
            <p:nvPr/>
          </p:nvSpPr>
          <p:spPr>
            <a:xfrm>
              <a:off x="978158" y="1100089"/>
              <a:ext cx="629579" cy="599016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6198A02-79A2-9E4D-36F9-3103ED9B5C18}"/>
                </a:ext>
              </a:extLst>
            </p:cNvPr>
            <p:cNvSpPr/>
            <p:nvPr/>
          </p:nvSpPr>
          <p:spPr>
            <a:xfrm>
              <a:off x="926710" y="2672860"/>
              <a:ext cx="379604" cy="369333"/>
            </a:xfrm>
            <a:prstGeom prst="ellipse">
              <a:avLst/>
            </a:prstGeom>
            <a:noFill/>
            <a:ln w="381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66DF46F-2632-148E-E895-E690725A26F3}"/>
                </a:ext>
              </a:extLst>
            </p:cNvPr>
            <p:cNvSpPr/>
            <p:nvPr/>
          </p:nvSpPr>
          <p:spPr>
            <a:xfrm>
              <a:off x="594052" y="415338"/>
              <a:ext cx="711884" cy="599015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2046AFC-2832-4576-0AA9-3B107EFF7804}"/>
                </a:ext>
              </a:extLst>
            </p:cNvPr>
            <p:cNvSpPr/>
            <p:nvPr/>
          </p:nvSpPr>
          <p:spPr>
            <a:xfrm>
              <a:off x="506840" y="1778908"/>
              <a:ext cx="363478" cy="312837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23BC3722-7399-355A-5836-D5D41B0C7491}"/>
                </a:ext>
              </a:extLst>
            </p:cNvPr>
            <p:cNvSpPr/>
            <p:nvPr/>
          </p:nvSpPr>
          <p:spPr>
            <a:xfrm>
              <a:off x="1968008" y="1739948"/>
              <a:ext cx="203565" cy="211362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A82D147-1095-DE3B-89BB-606FB098E859}"/>
              </a:ext>
            </a:extLst>
          </p:cNvPr>
          <p:cNvGrpSpPr/>
          <p:nvPr/>
        </p:nvGrpSpPr>
        <p:grpSpPr>
          <a:xfrm>
            <a:off x="3686555" y="3415616"/>
            <a:ext cx="3657600" cy="3442384"/>
            <a:chOff x="4073344" y="3415616"/>
            <a:chExt cx="3657600" cy="344238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21C869-657B-10F1-CC64-077784916633}"/>
                </a:ext>
              </a:extLst>
            </p:cNvPr>
            <p:cNvGrpSpPr/>
            <p:nvPr/>
          </p:nvGrpSpPr>
          <p:grpSpPr>
            <a:xfrm>
              <a:off x="4073344" y="3415616"/>
              <a:ext cx="3657600" cy="3442384"/>
              <a:chOff x="4073344" y="3415616"/>
              <a:chExt cx="3657600" cy="3442384"/>
            </a:xfrm>
          </p:grpSpPr>
          <p:pic>
            <p:nvPicPr>
              <p:cNvPr id="21" name="Picture 20" descr="A colorful blotches with numbers and letters&#10;&#10;Description automatically generated">
                <a:extLst>
                  <a:ext uri="{FF2B5EF4-FFF2-40B4-BE49-F238E27FC236}">
                    <a16:creationId xmlns:a16="http://schemas.microsoft.com/office/drawing/2014/main" id="{439A5A77-D11A-8FF3-47B2-F056EA155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3344" y="3415616"/>
                <a:ext cx="3657600" cy="344238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A049C56-2304-4449-9429-D4AA4C236C0B}"/>
                  </a:ext>
                </a:extLst>
              </p:cNvPr>
              <p:cNvSpPr txBox="1"/>
              <p:nvPr/>
            </p:nvSpPr>
            <p:spPr>
              <a:xfrm>
                <a:off x="6436658" y="3607220"/>
                <a:ext cx="77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Simon</a:t>
                </a:r>
              </a:p>
            </p:txBody>
          </p:sp>
        </p:grp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678303-66AA-9942-9361-F919AC2F32E1}"/>
                </a:ext>
              </a:extLst>
            </p:cNvPr>
            <p:cNvSpPr/>
            <p:nvPr/>
          </p:nvSpPr>
          <p:spPr>
            <a:xfrm>
              <a:off x="6489638" y="5839688"/>
              <a:ext cx="467780" cy="46321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9B3DD71-F433-4A0F-D968-4F7D2E8BCC05}"/>
                </a:ext>
              </a:extLst>
            </p:cNvPr>
            <p:cNvSpPr/>
            <p:nvPr/>
          </p:nvSpPr>
          <p:spPr>
            <a:xfrm>
              <a:off x="4577438" y="4776718"/>
              <a:ext cx="467780" cy="463215"/>
            </a:xfrm>
            <a:prstGeom prst="ellipse">
              <a:avLst/>
            </a:prstGeom>
            <a:noFill/>
            <a:ln w="38100">
              <a:solidFill>
                <a:schemeClr val="accent5">
                  <a:lumMod val="40000"/>
                  <a:lumOff val="6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62C7185-6649-3B9B-D1F5-3DFBD08FA8CF}"/>
                </a:ext>
              </a:extLst>
            </p:cNvPr>
            <p:cNvSpPr/>
            <p:nvPr/>
          </p:nvSpPr>
          <p:spPr>
            <a:xfrm rot="2178307">
              <a:off x="6097165" y="4021848"/>
              <a:ext cx="706041" cy="780994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331A646-2B67-3105-FDA9-A661C349D98E}"/>
                </a:ext>
              </a:extLst>
            </p:cNvPr>
            <p:cNvSpPr/>
            <p:nvPr/>
          </p:nvSpPr>
          <p:spPr>
            <a:xfrm>
              <a:off x="5617919" y="3846800"/>
              <a:ext cx="237267" cy="290689"/>
            </a:xfrm>
            <a:prstGeom prst="ellipse">
              <a:avLst/>
            </a:prstGeom>
            <a:noFill/>
            <a:ln w="381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0654898-D176-9F14-5041-6422AC9985D9}"/>
                </a:ext>
              </a:extLst>
            </p:cNvPr>
            <p:cNvSpPr/>
            <p:nvPr/>
          </p:nvSpPr>
          <p:spPr>
            <a:xfrm rot="17892744">
              <a:off x="5515439" y="4112428"/>
              <a:ext cx="726535" cy="364376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3DDB4E2-D7C2-2621-28B5-8AFFDB0B8973}"/>
                </a:ext>
              </a:extLst>
            </p:cNvPr>
            <p:cNvSpPr/>
            <p:nvPr/>
          </p:nvSpPr>
          <p:spPr>
            <a:xfrm>
              <a:off x="5395899" y="4178254"/>
              <a:ext cx="203565" cy="211362"/>
            </a:xfrm>
            <a:prstGeom prst="ellipse">
              <a:avLst/>
            </a:prstGeom>
            <a:noFill/>
            <a:ln w="381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36" name="Table 36">
            <a:extLst>
              <a:ext uri="{FF2B5EF4-FFF2-40B4-BE49-F238E27FC236}">
                <a16:creationId xmlns:a16="http://schemas.microsoft.com/office/drawing/2014/main" id="{DC71E9CE-0D53-BF0C-5E88-B7E2166FF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40430"/>
              </p:ext>
            </p:extLst>
          </p:nvPr>
        </p:nvGraphicFramePr>
        <p:xfrm>
          <a:off x="6964352" y="3360179"/>
          <a:ext cx="5270051" cy="316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290">
                  <a:extLst>
                    <a:ext uri="{9D8B030D-6E8A-4147-A177-3AD203B41FA5}">
                      <a16:colId xmlns:a16="http://schemas.microsoft.com/office/drawing/2014/main" val="1499750695"/>
                    </a:ext>
                  </a:extLst>
                </a:gridCol>
                <a:gridCol w="612475">
                  <a:extLst>
                    <a:ext uri="{9D8B030D-6E8A-4147-A177-3AD203B41FA5}">
                      <a16:colId xmlns:a16="http://schemas.microsoft.com/office/drawing/2014/main" val="1316501164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718814445"/>
                    </a:ext>
                  </a:extLst>
                </a:gridCol>
                <a:gridCol w="1130061">
                  <a:extLst>
                    <a:ext uri="{9D8B030D-6E8A-4147-A177-3AD203B41FA5}">
                      <a16:colId xmlns:a16="http://schemas.microsoft.com/office/drawing/2014/main" val="3658662026"/>
                    </a:ext>
                  </a:extLst>
                </a:gridCol>
                <a:gridCol w="875029">
                  <a:extLst>
                    <a:ext uri="{9D8B030D-6E8A-4147-A177-3AD203B41FA5}">
                      <a16:colId xmlns:a16="http://schemas.microsoft.com/office/drawing/2014/main" val="4280697109"/>
                    </a:ext>
                  </a:extLst>
                </a:gridCol>
                <a:gridCol w="1076687">
                  <a:extLst>
                    <a:ext uri="{9D8B030D-6E8A-4147-A177-3AD203B41FA5}">
                      <a16:colId xmlns:a16="http://schemas.microsoft.com/office/drawing/2014/main" val="2446979733"/>
                    </a:ext>
                  </a:extLst>
                </a:gridCol>
              </a:tblGrid>
              <a:tr h="21001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Jinfen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C57B6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Simon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185252"/>
                  </a:ext>
                </a:extLst>
              </a:tr>
              <a:tr h="254527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Myofibroblasts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7(7),19(26)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2(3,5,27) 5(8,14,20),11(22)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23196"/>
                  </a:ext>
                </a:extLst>
              </a:tr>
              <a:tr h="225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Fibroblasts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11(13)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4(1,6,9),12(19)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4(1,11,23,25,28),6(14)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9(18)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19881"/>
                  </a:ext>
                </a:extLst>
              </a:tr>
              <a:tr h="222354">
                <a:tc>
                  <a:txBody>
                    <a:bodyPr/>
                    <a:lstStyle/>
                    <a:p>
                      <a:r>
                        <a:rPr lang="en-US" sz="800" dirty="0" err="1">
                          <a:highlight>
                            <a:srgbClr val="FFFF00"/>
                          </a:highlight>
                        </a:rPr>
                        <a:t>Lymp</a:t>
                      </a:r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. endo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11(18)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266470"/>
                  </a:ext>
                </a:extLst>
              </a:tr>
              <a:tr h="23590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Endothelial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6(7)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3(5,24)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15(21),5(5),6(6)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8(12)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03213"/>
                  </a:ext>
                </a:extLst>
              </a:tr>
              <a:tr h="173247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Macrophages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6(2), 10(12)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3(5,12)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5(2,6,21,29,32,33)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3(9,15)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286416"/>
                  </a:ext>
                </a:extLst>
              </a:tr>
              <a:tr h="212194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Epithelial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5(2,4,10,11,13)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1(0,4,7,8,9,10,12,13,15,17,18,20,26,27,31)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1(0,1,4,12,13,22),16(23), 18(25)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1(), 4()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322267"/>
                  </a:ext>
                </a:extLst>
              </a:tr>
              <a:tr h="242674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Monocytes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1(0,6)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1(0,22)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2(3,16,22)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32221"/>
                  </a:ext>
                </a:extLst>
              </a:tr>
              <a:tr h="196954"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11()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10()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658427"/>
                  </a:ext>
                </a:extLst>
              </a:tr>
              <a:tr h="218967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B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12(14)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7(8)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10(11)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047336"/>
                  </a:ext>
                </a:extLst>
              </a:tr>
              <a:tr h="20449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NK/T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3(4),13()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2(3,16)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b="1" u="sng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2(),17()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6(6)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58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DCs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u="sng" dirty="0">
                          <a:highlight>
                            <a:srgbClr val="FFFF00"/>
                          </a:highlight>
                        </a:rPr>
                        <a:t>14(16), </a:t>
                      </a:r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9()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b="1" i="0" u="sng" dirty="0">
                          <a:highlight>
                            <a:srgbClr val="FFFF00"/>
                          </a:highlight>
                        </a:rPr>
                        <a:t>10(17)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739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55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285</Words>
  <Application>Microsoft Office PowerPoint</Application>
  <PresentationFormat>Widescreen</PresentationFormat>
  <Paragraphs>139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Kailasam Mani, Saravana Kumar</dc:creator>
  <cp:lastModifiedBy>Kailasam Mani, Saravana Kumar</cp:lastModifiedBy>
  <cp:revision>20</cp:revision>
  <dcterms:created xsi:type="dcterms:W3CDTF">2024-05-18T23:51:51Z</dcterms:created>
  <dcterms:modified xsi:type="dcterms:W3CDTF">2024-05-22T18:27:02Z</dcterms:modified>
</cp:coreProperties>
</file>