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0" r:id="rId4"/>
    <p:sldId id="271" r:id="rId5"/>
    <p:sldId id="272" r:id="rId6"/>
    <p:sldId id="260" r:id="rId7"/>
    <p:sldId id="261" r:id="rId8"/>
    <p:sldId id="269" r:id="rId9"/>
    <p:sldId id="262" r:id="rId10"/>
    <p:sldId id="268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2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>
                <a:effectLst/>
              </a:rPr>
              <a:t>Приключения</a:t>
            </a:r>
            <a:br>
              <a:rPr lang="ru-RU" dirty="0" smtClean="0">
                <a:effectLst/>
              </a:rPr>
            </a:br>
            <a:r>
              <a:rPr lang="ru-RU" dirty="0" err="1" smtClean="0">
                <a:effectLst/>
              </a:rPr>
              <a:t>Лю</a:t>
            </a:r>
            <a:r>
              <a:rPr lang="ru-RU" dirty="0" smtClean="0">
                <a:effectLst/>
              </a:rPr>
              <a:t> </a:t>
            </a:r>
            <a:r>
              <a:rPr lang="ru-RU" dirty="0" err="1" smtClean="0">
                <a:effectLst/>
              </a:rPr>
              <a:t>кенга</a:t>
            </a:r>
            <a:endParaRPr lang="ru-RU" dirty="0">
              <a:effectLst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Описание игры</a:t>
            </a:r>
            <a:endParaRPr lang="ru-RU" dirty="0"/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4130941" y="5791200"/>
            <a:ext cx="3916363" cy="10668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2500" lnSpcReduction="2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Выполнил студенты ЛАЯ</a:t>
            </a:r>
          </a:p>
          <a:p>
            <a:r>
              <a:rPr lang="ru-RU" dirty="0" smtClean="0"/>
              <a:t>Денисов Даниил, Устинов Виктор, Игнатов Кирилл</a:t>
            </a:r>
          </a:p>
          <a:p>
            <a:r>
              <a:rPr lang="ru-RU" dirty="0" smtClean="0"/>
              <a:t>2021г.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95984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255222"/>
          </a:xfrm>
        </p:spPr>
        <p:txBody>
          <a:bodyPr/>
          <a:lstStyle/>
          <a:p>
            <a:pPr algn="ctr"/>
            <a:r>
              <a:rPr lang="ru-RU" dirty="0" smtClean="0"/>
              <a:t>Экран окончания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1413" y="1255223"/>
            <a:ext cx="9905998" cy="1487978"/>
          </a:xfrm>
        </p:spPr>
        <p:txBody>
          <a:bodyPr/>
          <a:lstStyle/>
          <a:p>
            <a:r>
              <a:rPr lang="ru-RU" dirty="0" smtClean="0"/>
              <a:t>Если вы погибните во время прохождения, то перед вами высветится это окно, в котором можно выбрать </a:t>
            </a:r>
            <a:r>
              <a:rPr lang="ru-RU" dirty="0" smtClean="0"/>
              <a:t>хотите вы вернуться в главное меню, или окончательно покинуть приложение.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4656" y="2743201"/>
            <a:ext cx="5619511" cy="373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374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07421" y="2288771"/>
            <a:ext cx="9905998" cy="1905000"/>
          </a:xfrm>
        </p:spPr>
        <p:txBody>
          <a:bodyPr/>
          <a:lstStyle/>
          <a:p>
            <a:pPr algn="ctr"/>
            <a:r>
              <a:rPr lang="ru-RU" dirty="0" smtClean="0"/>
              <a:t>Спасибо за внимание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35148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318953"/>
          </a:xfrm>
        </p:spPr>
        <p:txBody>
          <a:bodyPr/>
          <a:lstStyle/>
          <a:p>
            <a:pPr algn="ctr"/>
            <a:r>
              <a:rPr lang="ru-RU" dirty="0" smtClean="0"/>
              <a:t>Стартовое меню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1413" y="1318953"/>
            <a:ext cx="9905998" cy="1712423"/>
          </a:xfrm>
        </p:spPr>
        <p:txBody>
          <a:bodyPr>
            <a:normAutofit/>
          </a:bodyPr>
          <a:lstStyle/>
          <a:p>
            <a:r>
              <a:rPr lang="ru-RU" dirty="0" smtClean="0"/>
              <a:t>Запустив игру, вы увидите начальное меню, где можно будет начать новую игру, посмотреть счёт, ознакомиться с правилами или выйти.</a:t>
            </a:r>
            <a:r>
              <a:rPr lang="en-US" dirty="0" smtClean="0"/>
              <a:t> </a:t>
            </a:r>
            <a:r>
              <a:rPr lang="ru-RU" dirty="0" smtClean="0"/>
              <a:t>Для управления меню можно использовать как мышку, так и клавиатуру.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4804" y="3031376"/>
            <a:ext cx="4579216" cy="3047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62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089891"/>
          </a:xfrm>
        </p:spPr>
        <p:txBody>
          <a:bodyPr/>
          <a:lstStyle/>
          <a:p>
            <a:pPr algn="ctr"/>
            <a:r>
              <a:rPr lang="en-US" dirty="0" smtClean="0"/>
              <a:t>Game</a:t>
            </a:r>
            <a:r>
              <a:rPr lang="ru-RU" dirty="0" smtClean="0"/>
              <a:t> и </a:t>
            </a:r>
            <a:r>
              <a:rPr lang="en-US" dirty="0" smtClean="0"/>
              <a:t>Quit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1413" y="1089891"/>
            <a:ext cx="9905998" cy="1302327"/>
          </a:xfrm>
        </p:spPr>
        <p:txBody>
          <a:bodyPr/>
          <a:lstStyle/>
          <a:p>
            <a:r>
              <a:rPr lang="en-US" dirty="0" smtClean="0"/>
              <a:t>Game </a:t>
            </a:r>
            <a:r>
              <a:rPr lang="ru-RU" dirty="0" smtClean="0"/>
              <a:t>отвечает за запуск игрового процесса.</a:t>
            </a:r>
          </a:p>
          <a:p>
            <a:r>
              <a:rPr lang="en-US" dirty="0" smtClean="0"/>
              <a:t>Quit </a:t>
            </a:r>
            <a:r>
              <a:rPr lang="ru-RU" dirty="0" smtClean="0"/>
              <a:t>отвечает за выход из приложения.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66142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849745"/>
          </a:xfrm>
        </p:spPr>
        <p:txBody>
          <a:bodyPr/>
          <a:lstStyle/>
          <a:p>
            <a:pPr algn="ctr"/>
            <a:r>
              <a:rPr lang="en-US" dirty="0" smtClean="0"/>
              <a:t>Rules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1413" y="1112305"/>
            <a:ext cx="9905998" cy="2194314"/>
          </a:xfrm>
        </p:spPr>
        <p:txBody>
          <a:bodyPr/>
          <a:lstStyle/>
          <a:p>
            <a:r>
              <a:rPr lang="ru-RU" dirty="0" smtClean="0"/>
              <a:t>В этом разделе вы можете ознакомиться с управлением и правилами игры.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4521" y="3402925"/>
            <a:ext cx="4719781" cy="3143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148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794327"/>
          </a:xfrm>
        </p:spPr>
        <p:txBody>
          <a:bodyPr/>
          <a:lstStyle/>
          <a:p>
            <a:pPr algn="ctr"/>
            <a:r>
              <a:rPr lang="en-US" dirty="0" smtClean="0"/>
              <a:t>Best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1413" y="794327"/>
            <a:ext cx="9905998" cy="1893455"/>
          </a:xfrm>
        </p:spPr>
        <p:txBody>
          <a:bodyPr/>
          <a:lstStyle/>
          <a:p>
            <a:r>
              <a:rPr lang="ru-RU" dirty="0" smtClean="0"/>
              <a:t>Эта вкладка хранит лучшие результаты вашего прохождения(хранение данных осуществляется в БД типа </a:t>
            </a:r>
            <a:r>
              <a:rPr lang="en-US" dirty="0" smtClean="0"/>
              <a:t>SQL</a:t>
            </a:r>
            <a:r>
              <a:rPr lang="ru-RU" dirty="0" smtClean="0"/>
              <a:t>).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7039" y="2687782"/>
            <a:ext cx="5054745" cy="3362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727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318953"/>
          </a:xfrm>
        </p:spPr>
        <p:txBody>
          <a:bodyPr/>
          <a:lstStyle/>
          <a:p>
            <a:pPr algn="ctr"/>
            <a:r>
              <a:rPr lang="ru-RU" dirty="0" smtClean="0"/>
              <a:t>Игровой процесс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1413" y="1318953"/>
            <a:ext cx="9905998" cy="235665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 </a:t>
            </a:r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1141413" y="1113905"/>
            <a:ext cx="9905998" cy="17213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Основная цель игрового процесса, дойти до конца уровня, собрав как можно больше монет.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4112" y="2835214"/>
            <a:ext cx="5180600" cy="3442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889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741166"/>
          </a:xfrm>
        </p:spPr>
        <p:txBody>
          <a:bodyPr/>
          <a:lstStyle/>
          <a:p>
            <a:pPr algn="ctr"/>
            <a:r>
              <a:rPr lang="ru-RU" dirty="0" smtClean="0"/>
              <a:t>Управление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1413" y="1464375"/>
            <a:ext cx="9905998" cy="2466786"/>
          </a:xfrm>
        </p:spPr>
        <p:txBody>
          <a:bodyPr>
            <a:noAutofit/>
          </a:bodyPr>
          <a:lstStyle/>
          <a:p>
            <a:r>
              <a:rPr lang="ru-RU" dirty="0" smtClean="0"/>
              <a:t>Перемещение влево и в</a:t>
            </a:r>
            <a:r>
              <a:rPr lang="ru-RU" dirty="0"/>
              <a:t> </a:t>
            </a:r>
            <a:r>
              <a:rPr lang="ru-RU" dirty="0" smtClean="0"/>
              <a:t>вправо - </a:t>
            </a:r>
            <a:r>
              <a:rPr lang="en-US" dirty="0" smtClean="0"/>
              <a:t>A </a:t>
            </a:r>
            <a:r>
              <a:rPr lang="ru-RU" dirty="0" smtClean="0"/>
              <a:t>и</a:t>
            </a:r>
            <a:r>
              <a:rPr lang="en-US" dirty="0" smtClean="0"/>
              <a:t> D</a:t>
            </a:r>
            <a:endParaRPr lang="ru-RU" dirty="0" smtClean="0"/>
          </a:p>
          <a:p>
            <a:r>
              <a:rPr lang="ru-RU" dirty="0" smtClean="0"/>
              <a:t>Прыжок - </a:t>
            </a:r>
            <a:r>
              <a:rPr lang="en-US" dirty="0" smtClean="0"/>
              <a:t>SPACE</a:t>
            </a:r>
            <a:endParaRPr lang="ru-RU" dirty="0" smtClean="0"/>
          </a:p>
          <a:p>
            <a:r>
              <a:rPr lang="ru-RU" dirty="0" smtClean="0"/>
              <a:t>Атака ближнего боя – </a:t>
            </a:r>
            <a:r>
              <a:rPr lang="en-US" dirty="0" smtClean="0"/>
              <a:t>F</a:t>
            </a:r>
          </a:p>
          <a:p>
            <a:r>
              <a:rPr lang="ru-RU" dirty="0" smtClean="0"/>
              <a:t>Атака дальнего боя – </a:t>
            </a:r>
            <a:r>
              <a:rPr lang="ru-RU" dirty="0" smtClean="0"/>
              <a:t>ПКМ</a:t>
            </a:r>
            <a:endParaRPr lang="ru-RU" dirty="0" smtClean="0"/>
          </a:p>
        </p:txBody>
      </p:sp>
      <p:pic>
        <p:nvPicPr>
          <p:cNvPr id="7" name="Объект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313" y="3895973"/>
            <a:ext cx="571500" cy="942975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035" y="3895974"/>
            <a:ext cx="546397" cy="942975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7611" y="3895973"/>
            <a:ext cx="554204" cy="94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643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209964"/>
          </a:xfrm>
        </p:spPr>
        <p:txBody>
          <a:bodyPr/>
          <a:lstStyle/>
          <a:p>
            <a:pPr algn="ctr"/>
            <a:r>
              <a:rPr lang="ru-RU" dirty="0" smtClean="0"/>
              <a:t>Анимации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43013" y="1209964"/>
            <a:ext cx="9905998" cy="3124201"/>
          </a:xfrm>
        </p:spPr>
        <p:txBody>
          <a:bodyPr/>
          <a:lstStyle/>
          <a:p>
            <a:r>
              <a:rPr lang="ru-RU" dirty="0" smtClean="0"/>
              <a:t>Для создания анимации чего-либо, нужно иметь его спрайт-сет, который нужно нарезать на кадры, после чего сменять их через определённое кол-во итераций. Главный герой имеет наибольшее кол-во различных </a:t>
            </a:r>
            <a:r>
              <a:rPr lang="ru-RU" dirty="0" err="1" smtClean="0"/>
              <a:t>анимаций</a:t>
            </a:r>
            <a:r>
              <a:rPr lang="ru-RU" dirty="0" smtClean="0"/>
              <a:t>, которые сменяются при определённых условиях. Обновление кадра анимации происходит у каждого объекта отдельного, в основном, с помощью функции </a:t>
            </a:r>
            <a:r>
              <a:rPr lang="en-US" dirty="0" smtClean="0"/>
              <a:t>update</a:t>
            </a:r>
            <a:r>
              <a:rPr lang="ru-RU" dirty="0" smtClean="0"/>
              <a:t>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414955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152400"/>
            <a:ext cx="9905998" cy="861753"/>
          </a:xfrm>
        </p:spPr>
        <p:txBody>
          <a:bodyPr/>
          <a:lstStyle/>
          <a:p>
            <a:pPr algn="ctr"/>
            <a:r>
              <a:rPr lang="ru-RU" dirty="0" smtClean="0"/>
              <a:t>Персонажи</a:t>
            </a:r>
            <a:endParaRPr lang="ru-RU" dirty="0"/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351" y="4844023"/>
            <a:ext cx="752580" cy="1095528"/>
          </a:xfrm>
          <a:prstGeom prst="rect">
            <a:avLst/>
          </a:prstGeom>
        </p:spPr>
      </p:pic>
      <p:sp>
        <p:nvSpPr>
          <p:cNvPr id="18" name="Объект 17"/>
          <p:cNvSpPr>
            <a:spLocks noGrp="1"/>
          </p:cNvSpPr>
          <p:nvPr>
            <p:ph idx="1"/>
          </p:nvPr>
        </p:nvSpPr>
        <p:spPr>
          <a:xfrm>
            <a:off x="1141413" y="1014153"/>
            <a:ext cx="9905998" cy="3437774"/>
          </a:xfrm>
        </p:spPr>
        <p:txBody>
          <a:bodyPr>
            <a:normAutofit fontScale="85000" lnSpcReduction="10000"/>
          </a:bodyPr>
          <a:lstStyle/>
          <a:p>
            <a:r>
              <a:rPr lang="ru-RU" dirty="0" smtClean="0">
                <a:effectLst/>
              </a:rPr>
              <a:t>Основным </a:t>
            </a:r>
            <a:r>
              <a:rPr lang="ru-RU" dirty="0">
                <a:effectLst/>
              </a:rPr>
              <a:t>персонажем игры является ее главный герой, им управляет пользователь. Главный герой может перемещаться влево и вправо, прыгать, атаковать врагов в ближнем бою, проводить метательную атаку. Главный герой также получает урон от врагов.</a:t>
            </a:r>
          </a:p>
          <a:p>
            <a:r>
              <a:rPr lang="ru-RU" dirty="0" smtClean="0">
                <a:effectLst/>
              </a:rPr>
              <a:t>Стрелок </a:t>
            </a:r>
            <a:r>
              <a:rPr lang="ru-RU" dirty="0">
                <a:effectLst/>
              </a:rPr>
              <a:t>– враг дальнего боя, он стоит на месте и атакует главного героя издали, выстрел производится каждые три секунды, стрелки отслеживают перемещение главного героя</a:t>
            </a:r>
            <a:r>
              <a:rPr lang="ru-RU" dirty="0" smtClean="0">
                <a:effectLst/>
              </a:rPr>
              <a:t>.</a:t>
            </a:r>
            <a:endParaRPr lang="ru-RU" dirty="0">
              <a:effectLst/>
            </a:endParaRPr>
          </a:p>
          <a:p>
            <a:r>
              <a:rPr lang="ru-RU" dirty="0">
                <a:effectLst/>
              </a:rPr>
              <a:t>Противник ближнего боя атакует главного героя в ближнем бою. Он циклично перемещается влево-вправо. После проведенной атаки требуется перезарядка, которая идет три секунды.</a:t>
            </a:r>
          </a:p>
          <a:p>
            <a:r>
              <a:rPr lang="ru-RU" dirty="0" smtClean="0">
                <a:effectLst/>
              </a:rPr>
              <a:t>Помимо </a:t>
            </a:r>
            <a:r>
              <a:rPr lang="ru-RU" dirty="0">
                <a:effectLst/>
              </a:rPr>
              <a:t>персонажей в игре присутствуют платформы, по которым передвигаются герои, и снаряды, которые тоже стоит выделить, т.к. у них прописана отдельная логика. Чтобы пуля передвигалась всегда с одной и той же скоростью и максимально точно прилетала в цель расстояние по вертикали и горизонтали она должна проходить за одно и то же время.</a:t>
            </a:r>
          </a:p>
        </p:txBody>
      </p:sp>
      <p:pic>
        <p:nvPicPr>
          <p:cNvPr id="19" name="Объект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1358" y="5000107"/>
            <a:ext cx="981075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896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етка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Сетка</Template>
  <TotalTime>6142</TotalTime>
  <Words>387</Words>
  <Application>Microsoft Office PowerPoint</Application>
  <PresentationFormat>Широкоэкранный</PresentationFormat>
  <Paragraphs>32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4" baseType="lpstr">
      <vt:lpstr>Arial</vt:lpstr>
      <vt:lpstr>Century Gothic</vt:lpstr>
      <vt:lpstr>Сетка</vt:lpstr>
      <vt:lpstr>Приключения Лю кенга</vt:lpstr>
      <vt:lpstr>Стартовое меню</vt:lpstr>
      <vt:lpstr>Game и Quit</vt:lpstr>
      <vt:lpstr>Rules</vt:lpstr>
      <vt:lpstr>Best</vt:lpstr>
      <vt:lpstr>Игровой процесс</vt:lpstr>
      <vt:lpstr>Управление</vt:lpstr>
      <vt:lpstr>Анимации</vt:lpstr>
      <vt:lpstr>Персонажи</vt:lpstr>
      <vt:lpstr>Экран окончания</vt:lpstr>
      <vt:lpstr>Спасибо за внимание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Теория комплексных чисел</dc:title>
  <dc:creator>Даниил Денисов</dc:creator>
  <cp:lastModifiedBy>Даниил Денисов</cp:lastModifiedBy>
  <cp:revision>31</cp:revision>
  <dcterms:created xsi:type="dcterms:W3CDTF">2021-11-05T14:46:10Z</dcterms:created>
  <dcterms:modified xsi:type="dcterms:W3CDTF">2022-01-21T15:02:30Z</dcterms:modified>
</cp:coreProperties>
</file>