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5" d="100"/>
          <a:sy n="195" d="100"/>
        </p:scale>
        <p:origin x="22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BD75E9-9C93-4F4D-815D-9FEB37D763D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33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4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8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19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12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34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0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45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19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BD75E9-9C93-4F4D-815D-9FEB37D763D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109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2204" y="357052"/>
            <a:ext cx="9418320" cy="1219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Тема: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800" dirty="0" smtClean="0">
                <a:latin typeface="Corbel" panose="020B0503020204020204" pitchFamily="34" charset="0"/>
              </a:rPr>
              <a:t>Устройство</a:t>
            </a:r>
            <a:r>
              <a:rPr lang="ru-RU" sz="2800" b="1" dirty="0" smtClean="0">
                <a:latin typeface="Corbel" panose="020B0503020204020204" pitchFamily="34" charset="0"/>
              </a:rPr>
              <a:t> </a:t>
            </a:r>
            <a:r>
              <a:rPr lang="ru-RU" sz="2800" dirty="0">
                <a:latin typeface="Corbel" panose="020B0503020204020204" pitchFamily="34" charset="0"/>
              </a:rPr>
              <a:t>интеллектуальной системы </a:t>
            </a:r>
            <a:r>
              <a:rPr lang="ru-RU" sz="2800" dirty="0" smtClean="0">
                <a:latin typeface="Corbel" panose="020B0503020204020204" pitchFamily="34" charset="0"/>
              </a:rPr>
              <a:t>доступа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92204" y="4626428"/>
            <a:ext cx="9418320" cy="1691640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>
                <a:solidFill>
                  <a:schemeClr val="tx1"/>
                </a:solidFill>
                <a:latin typeface="Corbel" panose="020B0503020204020204" pitchFamily="34" charset="0"/>
              </a:rPr>
              <a:t>Тип проекта: практический.</a:t>
            </a:r>
          </a:p>
          <a:p>
            <a:pPr algn="r"/>
            <a:r>
              <a:rPr lang="ru-RU" sz="1800" dirty="0" smtClean="0">
                <a:solidFill>
                  <a:schemeClr val="tx1"/>
                </a:solidFill>
                <a:latin typeface="Corbel" panose="020B0503020204020204" pitchFamily="34" charset="0"/>
              </a:rPr>
              <a:t>Автор: Игнатов Кирилл Олегович</a:t>
            </a:r>
          </a:p>
          <a:p>
            <a:pPr algn="r"/>
            <a:r>
              <a:rPr lang="ru-RU" sz="1800" dirty="0" smtClean="0">
                <a:solidFill>
                  <a:schemeClr val="tx1"/>
                </a:solidFill>
                <a:latin typeface="Corbel" panose="020B0503020204020204" pitchFamily="34" charset="0"/>
              </a:rPr>
              <a:t>Руководитель: Варакин Алексей Александрович</a:t>
            </a:r>
            <a:endParaRPr lang="ru-RU" sz="1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4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26612"/>
            <a:ext cx="9692640" cy="681127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Corbel" panose="020B0503020204020204" pitchFamily="34" charset="0"/>
              </a:rPr>
              <a:t>Актуальность.</a:t>
            </a:r>
            <a:endParaRPr lang="ru-RU" sz="2800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0512" y="1122149"/>
            <a:ext cx="8595360" cy="435133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Corbel" panose="020B0503020204020204" pitchFamily="34" charset="0"/>
              </a:rPr>
              <a:t>Тема была выбрана из-за возросшей в последние годы потребности в увеличении уровня приватности на различных предприятиях. Использовать данный продукт можно в местах, где требуется контролировать и ограничивать доступ.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7" y="2317775"/>
            <a:ext cx="4630194" cy="30893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624" y="3693381"/>
            <a:ext cx="4817478" cy="253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5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Corbel" panose="020B0503020204020204" pitchFamily="34" charset="0"/>
              </a:rPr>
              <a:t>Цель: </a:t>
            </a:r>
            <a:r>
              <a:rPr lang="ru-RU" sz="2400" dirty="0">
                <a:latin typeface="Corbel" panose="020B0503020204020204" pitchFamily="34" charset="0"/>
              </a:rPr>
              <a:t>Разработка прототипа системы интеллектуального доступа на базе </a:t>
            </a:r>
            <a:r>
              <a:rPr lang="en-US" sz="2400" dirty="0">
                <a:latin typeface="Corbel" panose="020B0503020204020204" pitchFamily="34" charset="0"/>
              </a:rPr>
              <a:t>RFID</a:t>
            </a:r>
            <a:r>
              <a:rPr lang="ru-RU" sz="2400" dirty="0">
                <a:latin typeface="Corbel" panose="020B0503020204020204" pitchFamily="34" charset="0"/>
              </a:rPr>
              <a:t>.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532708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ru-RU" sz="2500" dirty="0" smtClean="0">
                <a:latin typeface="Corbel" panose="020B0503020204020204" pitchFamily="34" charset="0"/>
              </a:rPr>
              <a:t>Задачи: </a:t>
            </a:r>
          </a:p>
          <a:p>
            <a:pPr lvl="0"/>
            <a:r>
              <a:rPr lang="ru-RU" dirty="0">
                <a:latin typeface="Corbel" panose="020B0503020204020204" pitchFamily="34" charset="0"/>
              </a:rPr>
              <a:t>Изучить теоретический материал.</a:t>
            </a:r>
          </a:p>
          <a:p>
            <a:pPr lvl="0"/>
            <a:r>
              <a:rPr lang="ru-RU" dirty="0">
                <a:latin typeface="Corbel" panose="020B0503020204020204" pitchFamily="34" charset="0"/>
              </a:rPr>
              <a:t>Изучение языка программирования </a:t>
            </a:r>
            <a:r>
              <a:rPr lang="en-US" dirty="0">
                <a:latin typeface="Corbel" panose="020B0503020204020204" pitchFamily="34" charset="0"/>
              </a:rPr>
              <a:t>C</a:t>
            </a:r>
            <a:r>
              <a:rPr lang="ru-RU" dirty="0">
                <a:latin typeface="Corbel" panose="020B0503020204020204" pitchFamily="34" charset="0"/>
              </a:rPr>
              <a:t>++ и среды разработки </a:t>
            </a:r>
            <a:r>
              <a:rPr lang="en-US" dirty="0">
                <a:latin typeface="Corbel" panose="020B0503020204020204" pitchFamily="34" charset="0"/>
              </a:rPr>
              <a:t>Arduino</a:t>
            </a:r>
            <a:r>
              <a:rPr lang="ru-RU" dirty="0">
                <a:latin typeface="Corbel" panose="020B0503020204020204" pitchFamily="34" charset="0"/>
              </a:rPr>
              <a:t>, изучение остального теоретического материала.</a:t>
            </a:r>
          </a:p>
          <a:p>
            <a:pPr lvl="0"/>
            <a:r>
              <a:rPr lang="ru-RU" dirty="0">
                <a:latin typeface="Corbel" panose="020B0503020204020204" pitchFamily="34" charset="0"/>
              </a:rPr>
              <a:t>Изучить систему автоматизированного проектирования </a:t>
            </a:r>
            <a:r>
              <a:rPr lang="en-US" dirty="0">
                <a:latin typeface="Corbel" panose="020B0503020204020204" pitchFamily="34" charset="0"/>
              </a:rPr>
              <a:t>SolidWorks</a:t>
            </a:r>
            <a:r>
              <a:rPr lang="ru-RU" dirty="0">
                <a:latin typeface="Corbel" panose="020B0503020204020204" pitchFamily="34" charset="0"/>
              </a:rPr>
              <a:t>.</a:t>
            </a:r>
          </a:p>
          <a:p>
            <a:pPr lvl="0"/>
            <a:r>
              <a:rPr lang="ru-RU" dirty="0">
                <a:latin typeface="Corbel" panose="020B0503020204020204" pitchFamily="34" charset="0"/>
              </a:rPr>
              <a:t>Установка необходимых модулей на макетную плату </a:t>
            </a:r>
            <a:r>
              <a:rPr lang="en-US" dirty="0">
                <a:latin typeface="Corbel" panose="020B0503020204020204" pitchFamily="34" charset="0"/>
              </a:rPr>
              <a:t>Arduino</a:t>
            </a:r>
            <a:r>
              <a:rPr lang="ru-RU" dirty="0">
                <a:latin typeface="Corbel" panose="020B0503020204020204" pitchFamily="34" charset="0"/>
              </a:rPr>
              <a:t>, написание программы.</a:t>
            </a:r>
          </a:p>
          <a:p>
            <a:pPr lvl="0"/>
            <a:r>
              <a:rPr lang="ru-RU" dirty="0">
                <a:latin typeface="Corbel" panose="020B0503020204020204" pitchFamily="34" charset="0"/>
              </a:rPr>
              <a:t>Выращивание вертушки на 3</a:t>
            </a:r>
            <a:r>
              <a:rPr lang="en-US" dirty="0">
                <a:latin typeface="Corbel" panose="020B0503020204020204" pitchFamily="34" charset="0"/>
              </a:rPr>
              <a:t>D </a:t>
            </a:r>
            <a:r>
              <a:rPr lang="ru-RU" dirty="0">
                <a:latin typeface="Corbel" panose="020B0503020204020204" pitchFamily="34" charset="0"/>
              </a:rPr>
              <a:t>принтере.</a:t>
            </a:r>
          </a:p>
          <a:p>
            <a:pPr lvl="0"/>
            <a:r>
              <a:rPr lang="ru-RU" dirty="0">
                <a:latin typeface="Corbel" panose="020B0503020204020204" pitchFamily="34" charset="0"/>
              </a:rPr>
              <a:t>Сборка устройства.</a:t>
            </a:r>
          </a:p>
          <a:p>
            <a:pPr marL="0" indent="0">
              <a:buNone/>
            </a:pPr>
            <a:endParaRPr lang="ru-RU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5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136768"/>
            <a:ext cx="9692640" cy="581537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Corbel" panose="020B0503020204020204" pitchFamily="34" charset="0"/>
              </a:rPr>
              <a:t>Этапы работы над проектом.</a:t>
            </a:r>
            <a:endParaRPr lang="ru-RU" sz="2800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953477"/>
            <a:ext cx="8595360" cy="4351337"/>
          </a:xfrm>
        </p:spPr>
        <p:txBody>
          <a:bodyPr/>
          <a:lstStyle/>
          <a:p>
            <a:pPr lvl="0" algn="just"/>
            <a:r>
              <a:rPr lang="ru-RU" dirty="0">
                <a:latin typeface="Corbel" panose="020B0503020204020204" pitchFamily="34" charset="0"/>
              </a:rPr>
              <a:t>Изучение теоретического материала.</a:t>
            </a:r>
          </a:p>
          <a:p>
            <a:pPr lvl="0" algn="just"/>
            <a:r>
              <a:rPr lang="ru-RU" dirty="0">
                <a:latin typeface="Corbel" panose="020B0503020204020204" pitchFamily="34" charset="0"/>
              </a:rPr>
              <a:t>Размещение компонентов на макетной плате.</a:t>
            </a:r>
          </a:p>
          <a:p>
            <a:pPr lvl="0" algn="just"/>
            <a:r>
              <a:rPr lang="ru-RU" dirty="0">
                <a:latin typeface="Corbel" panose="020B0503020204020204" pitchFamily="34" charset="0"/>
              </a:rPr>
              <a:t>Написание прошивки для устройства.</a:t>
            </a:r>
          </a:p>
          <a:p>
            <a:pPr lvl="0" algn="just"/>
            <a:r>
              <a:rPr lang="ru-RU" dirty="0">
                <a:latin typeface="Corbel" panose="020B0503020204020204" pitchFamily="34" charset="0"/>
              </a:rPr>
              <a:t>Создание детали-вертушки и установка ее на шаговой мотор.</a:t>
            </a:r>
          </a:p>
          <a:p>
            <a:pPr lvl="0" algn="just"/>
            <a:r>
              <a:rPr lang="ru-RU" dirty="0">
                <a:latin typeface="Corbel" panose="020B0503020204020204" pitchFamily="34" charset="0"/>
              </a:rPr>
              <a:t>Отладка.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89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162559"/>
            <a:ext cx="9692640" cy="595532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Corbel" panose="020B0503020204020204" pitchFamily="34" charset="0"/>
              </a:rPr>
              <a:t>Системы контроля и управления доступом.</a:t>
            </a:r>
            <a:endParaRPr lang="ru-RU" sz="2800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3232" y="894862"/>
            <a:ext cx="8595360" cy="55411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Corbel" panose="020B0503020204020204" pitchFamily="34" charset="0"/>
              </a:rPr>
              <a:t>     СКУД </a:t>
            </a:r>
            <a:r>
              <a:rPr lang="ru-RU" dirty="0">
                <a:latin typeface="Corbel" panose="020B0503020204020204" pitchFamily="34" charset="0"/>
              </a:rPr>
              <a:t>- комплекс аппаратуры, алгоритмов и программ, предназначенный для ограничения входа/выхода на обслуживаемый объект, внутренних перемещений, фиксации и протоколирования событий и решения других сопутствующих задач</a:t>
            </a:r>
            <a:r>
              <a:rPr lang="ru-RU" dirty="0" smtClean="0">
                <a:latin typeface="Corbel" panose="020B0503020204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 smtClean="0">
                <a:latin typeface="Corbel" panose="020B0503020204020204" pitchFamily="34" charset="0"/>
              </a:rPr>
              <a:t>Виды считывателей</a:t>
            </a:r>
            <a:r>
              <a:rPr lang="en-US" dirty="0" smtClean="0">
                <a:latin typeface="Corbel" panose="020B0503020204020204" pitchFamily="34" charset="0"/>
              </a:rPr>
              <a:t>:</a:t>
            </a:r>
          </a:p>
          <a:p>
            <a:pPr algn="just"/>
            <a:r>
              <a:rPr lang="ru-RU" dirty="0" smtClean="0">
                <a:latin typeface="Corbel" panose="020B0503020204020204" pitchFamily="34" charset="0"/>
              </a:rPr>
              <a:t>Оптические</a:t>
            </a:r>
          </a:p>
          <a:p>
            <a:pPr algn="just"/>
            <a:r>
              <a:rPr lang="ru-RU" dirty="0" smtClean="0">
                <a:latin typeface="Corbel" panose="020B0503020204020204" pitchFamily="34" charset="0"/>
              </a:rPr>
              <a:t>Магнитные</a:t>
            </a:r>
          </a:p>
          <a:p>
            <a:pPr algn="just"/>
            <a:r>
              <a:rPr lang="ru-RU" dirty="0" smtClean="0">
                <a:latin typeface="Corbel" panose="020B0503020204020204" pitchFamily="34" charset="0"/>
              </a:rPr>
              <a:t>Считыватели виртуальных данных</a:t>
            </a:r>
          </a:p>
          <a:p>
            <a:pPr algn="just"/>
            <a:r>
              <a:rPr lang="ru-RU" dirty="0" smtClean="0">
                <a:latin typeface="Corbel" panose="020B0503020204020204" pitchFamily="34" charset="0"/>
              </a:rPr>
              <a:t>Считыватели ПИН-кодов</a:t>
            </a:r>
          </a:p>
          <a:p>
            <a:pPr algn="just"/>
            <a:r>
              <a:rPr lang="ru-RU" dirty="0" smtClean="0">
                <a:latin typeface="Corbel" panose="020B0503020204020204" pitchFamily="34" charset="0"/>
              </a:rPr>
              <a:t>Биометрические сканеры</a:t>
            </a:r>
          </a:p>
          <a:p>
            <a:pPr algn="just"/>
            <a:r>
              <a:rPr lang="ru-RU" dirty="0" smtClean="0">
                <a:latin typeface="Corbel" panose="020B0503020204020204" pitchFamily="34" charset="0"/>
              </a:rPr>
              <a:t>Бесконтактные</a:t>
            </a:r>
          </a:p>
          <a:p>
            <a:pPr marL="0" indent="0" algn="just">
              <a:buNone/>
            </a:pPr>
            <a:r>
              <a:rPr lang="ru-RU" dirty="0" smtClean="0">
                <a:latin typeface="Corbel" panose="020B0503020204020204" pitchFamily="34" charset="0"/>
              </a:rPr>
              <a:t>Преимущества бесконтактных меток</a:t>
            </a:r>
            <a:r>
              <a:rPr lang="en-US" dirty="0" smtClean="0">
                <a:latin typeface="Corbel" panose="020B0503020204020204" pitchFamily="34" charset="0"/>
              </a:rPr>
              <a:t>:</a:t>
            </a:r>
          </a:p>
          <a:p>
            <a:pPr lvl="0"/>
            <a:r>
              <a:rPr lang="ru-RU" dirty="0">
                <a:latin typeface="Corbel" panose="020B0503020204020204" pitchFamily="34" charset="0"/>
              </a:rPr>
              <a:t>Простота аппаратуры для считывания сигналов транспондеров и ее доступность на рынке в разных ценовых диапазонах.</a:t>
            </a:r>
          </a:p>
          <a:p>
            <a:pPr lvl="0"/>
            <a:r>
              <a:rPr lang="ru-RU" dirty="0">
                <a:latin typeface="Corbel" panose="020B0503020204020204" pitchFamily="34" charset="0"/>
              </a:rPr>
              <a:t> Высокая надежность чипов – срок службы их практически не ограничен.</a:t>
            </a:r>
          </a:p>
          <a:p>
            <a:pPr lvl="0"/>
            <a:r>
              <a:rPr lang="ru-RU" dirty="0">
                <a:latin typeface="Corbel" panose="020B0503020204020204" pitchFamily="34" charset="0"/>
              </a:rPr>
              <a:t> Удобство использования – метка может быть размещена практически на любом носителе.</a:t>
            </a:r>
          </a:p>
          <a:p>
            <a:pPr marL="0" indent="0" algn="just">
              <a:buNone/>
            </a:pPr>
            <a:endParaRPr lang="ru-RU" dirty="0">
              <a:latin typeface="Corbel" panose="020B0503020204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17" y="1850059"/>
            <a:ext cx="2543908" cy="27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9278" y="35167"/>
            <a:ext cx="9242942" cy="890245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Corbel" panose="020B0503020204020204" pitchFamily="34" charset="0"/>
              </a:rPr>
              <a:t>Структура устройства.</a:t>
            </a:r>
            <a:endParaRPr lang="ru-RU" sz="2800" dirty="0">
              <a:latin typeface="Corbel" panose="020B0503020204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99" y="1450508"/>
            <a:ext cx="9431885" cy="3801431"/>
          </a:xfrm>
        </p:spPr>
      </p:pic>
    </p:spTree>
    <p:extLst>
      <p:ext uri="{BB962C8B-B14F-4D97-AF65-F5344CB8AC3E}">
        <p14:creationId xmlns:p14="http://schemas.microsoft.com/office/powerpoint/2010/main" val="409385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324338"/>
            <a:ext cx="9692640" cy="604984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Corbel" panose="020B0503020204020204" pitchFamily="34" charset="0"/>
              </a:rPr>
              <a:t>Описание программы.</a:t>
            </a:r>
            <a:endParaRPr lang="ru-RU" sz="2800" dirty="0">
              <a:latin typeface="Corbel" panose="020B0503020204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37" y="984738"/>
            <a:ext cx="3520830" cy="5627373"/>
          </a:xfrm>
        </p:spPr>
      </p:pic>
    </p:spTree>
    <p:extLst>
      <p:ext uri="{BB962C8B-B14F-4D97-AF65-F5344CB8AC3E}">
        <p14:creationId xmlns:p14="http://schemas.microsoft.com/office/powerpoint/2010/main" val="53478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207107"/>
            <a:ext cx="9692640" cy="651875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Corbel" panose="020B0503020204020204" pitchFamily="34" charset="0"/>
              </a:rPr>
              <a:t>Создание детали вертушки</a:t>
            </a:r>
            <a:r>
              <a:rPr lang="en-US" sz="2800" dirty="0" smtClean="0">
                <a:latin typeface="Corbel" panose="020B0503020204020204" pitchFamily="34" charset="0"/>
              </a:rPr>
              <a:t> </a:t>
            </a:r>
            <a:r>
              <a:rPr lang="ru-RU" sz="2800" dirty="0" smtClean="0">
                <a:latin typeface="Corbel" panose="020B0503020204020204" pitchFamily="34" charset="0"/>
              </a:rPr>
              <a:t>и сборка устройства.</a:t>
            </a:r>
            <a:endParaRPr lang="ru-RU" sz="2800" dirty="0">
              <a:latin typeface="Corbel" panose="020B0503020204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40" y="2316527"/>
            <a:ext cx="4394188" cy="2642335"/>
          </a:xfrm>
        </p:spPr>
      </p:pic>
      <p:sp>
        <p:nvSpPr>
          <p:cNvPr id="7" name="TextBox 6"/>
          <p:cNvSpPr txBox="1"/>
          <p:nvPr/>
        </p:nvSpPr>
        <p:spPr>
          <a:xfrm>
            <a:off x="1234831" y="1262185"/>
            <a:ext cx="9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58952" y="858982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     </a:t>
            </a:r>
            <a:r>
              <a:rPr lang="ru-RU" dirty="0" smtClean="0">
                <a:latin typeface="Corbel" panose="020B0503020204020204" pitchFamily="34" charset="0"/>
              </a:rPr>
              <a:t>Изначально </a:t>
            </a:r>
            <a:r>
              <a:rPr lang="ru-RU" dirty="0">
                <a:latin typeface="Corbel" panose="020B0503020204020204" pitchFamily="34" charset="0"/>
              </a:rPr>
              <a:t>на макетную плату была установлена плата </a:t>
            </a:r>
            <a:r>
              <a:rPr lang="en-US" dirty="0">
                <a:latin typeface="Corbel" panose="020B0503020204020204" pitchFamily="34" charset="0"/>
              </a:rPr>
              <a:t>Arduino Nano</a:t>
            </a:r>
            <a:r>
              <a:rPr lang="ru-RU" dirty="0">
                <a:latin typeface="Corbel" panose="020B0503020204020204" pitchFamily="34" charset="0"/>
              </a:rPr>
              <a:t>, затем </a:t>
            </a:r>
            <a:r>
              <a:rPr lang="ru-RU" dirty="0" smtClean="0">
                <a:latin typeface="Corbel" panose="020B0503020204020204" pitchFamily="34" charset="0"/>
              </a:rPr>
              <a:t>был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ru-RU" dirty="0" smtClean="0">
                <a:latin typeface="Corbel" panose="020B0503020204020204" pitchFamily="34" charset="0"/>
              </a:rPr>
              <a:t>подсоединен</a:t>
            </a:r>
            <a:r>
              <a:rPr lang="en-US" dirty="0" smtClean="0">
                <a:latin typeface="Corbel" panose="020B0503020204020204" pitchFamily="34" charset="0"/>
              </a:rPr>
              <a:t> RFID </a:t>
            </a:r>
            <a:r>
              <a:rPr lang="ru-RU" dirty="0">
                <a:latin typeface="Corbel" panose="020B0503020204020204" pitchFamily="34" charset="0"/>
              </a:rPr>
              <a:t>считыватель, после этого был подключен шаговой двигатель при помощи драйвера, в последнюю очередь на двигателе была закреплена вертушка. Питание для работы конструкции подается через </a:t>
            </a:r>
            <a:r>
              <a:rPr lang="en-US" dirty="0">
                <a:latin typeface="Corbel" panose="020B0503020204020204" pitchFamily="34" charset="0"/>
              </a:rPr>
              <a:t>USB </a:t>
            </a:r>
            <a:r>
              <a:rPr lang="ru-RU" dirty="0">
                <a:latin typeface="Corbel" panose="020B0503020204020204" pitchFamily="34" charset="0"/>
              </a:rPr>
              <a:t>провод, подключенный к </a:t>
            </a:r>
            <a:r>
              <a:rPr lang="en-US" dirty="0">
                <a:latin typeface="Corbel" panose="020B0503020204020204" pitchFamily="34" charset="0"/>
              </a:rPr>
              <a:t>Arduino Nano</a:t>
            </a:r>
            <a:r>
              <a:rPr lang="ru-RU" dirty="0">
                <a:latin typeface="Corbel" panose="020B0503020204020204" pitchFamily="34" charset="0"/>
              </a:rPr>
              <a:t>.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383" y="2758830"/>
            <a:ext cx="5291015" cy="376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5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285261"/>
            <a:ext cx="9692640" cy="671414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Corbel" panose="020B0503020204020204" pitchFamily="34" charset="0"/>
              </a:rPr>
              <a:t>Заключение.</a:t>
            </a:r>
            <a:endParaRPr lang="ru-RU" sz="2800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105878"/>
            <a:ext cx="8595360" cy="244621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Corbel" panose="020B0503020204020204" pitchFamily="34" charset="0"/>
              </a:rPr>
              <a:t>    Подводя </a:t>
            </a:r>
            <a:r>
              <a:rPr lang="ru-RU" dirty="0">
                <a:latin typeface="Corbel" panose="020B0503020204020204" pitchFamily="34" charset="0"/>
              </a:rPr>
              <a:t>итог, я считаю, что можно сказать, что я достиг поставленной цели, я собрал прототип системы интеллектуального доступа на основе </a:t>
            </a:r>
            <a:r>
              <a:rPr lang="en-US" dirty="0">
                <a:latin typeface="Corbel" panose="020B0503020204020204" pitchFamily="34" charset="0"/>
              </a:rPr>
              <a:t>RFID</a:t>
            </a:r>
            <a:r>
              <a:rPr lang="ru-RU" dirty="0">
                <a:latin typeface="Corbel" panose="020B0503020204020204" pitchFamily="34" charset="0"/>
              </a:rPr>
              <a:t>. Моя система определяет, подходит ли обнаруженная ей метка и открывает замок, в случае, если она подошла. Затрагивая вещи, которые можно доработать, можно добавить базу данных и возможность добавлять новые метки, а также разграничивать доступ у различных меток, не затрагивая программный код.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08" y="3336290"/>
            <a:ext cx="4322554" cy="32456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6" y="3008181"/>
            <a:ext cx="4203631" cy="31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714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212</TotalTime>
  <Words>383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Century Schoolbook</vt:lpstr>
      <vt:lpstr>Corbel</vt:lpstr>
      <vt:lpstr>Times New Roman</vt:lpstr>
      <vt:lpstr>Wingdings 2</vt:lpstr>
      <vt:lpstr>View</vt:lpstr>
      <vt:lpstr>Тема: “Устройство интеллектуальной системы доступа” </vt:lpstr>
      <vt:lpstr>Актуальность.</vt:lpstr>
      <vt:lpstr>Цель: Разработка прототипа системы интеллектуального доступа на базе RFID. </vt:lpstr>
      <vt:lpstr>Этапы работы над проектом.</vt:lpstr>
      <vt:lpstr>Системы контроля и управления доступом.</vt:lpstr>
      <vt:lpstr>Структура устройства.</vt:lpstr>
      <vt:lpstr>Описание программы.</vt:lpstr>
      <vt:lpstr>Создание детали вертушки и сборка устройства.</vt:lpstr>
      <vt:lpstr>Заключение.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Устройство интеллектуальной системы доступа </dc:title>
  <dc:creator>stu-re121</dc:creator>
  <cp:lastModifiedBy>Учетная запись Майкрософт</cp:lastModifiedBy>
  <cp:revision>11</cp:revision>
  <dcterms:created xsi:type="dcterms:W3CDTF">2022-05-12T13:13:11Z</dcterms:created>
  <dcterms:modified xsi:type="dcterms:W3CDTF">2022-05-19T20:16:58Z</dcterms:modified>
</cp:coreProperties>
</file>