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39" r:id="rId6"/>
    <p:sldId id="410" r:id="rId7"/>
    <p:sldId id="423" r:id="rId8"/>
    <p:sldId id="424" r:id="rId9"/>
    <p:sldId id="425" r:id="rId10"/>
    <p:sldId id="440" r:id="rId11"/>
    <p:sldId id="426" r:id="rId12"/>
    <p:sldId id="427" r:id="rId13"/>
    <p:sldId id="428" r:id="rId14"/>
    <p:sldId id="429" r:id="rId15"/>
    <p:sldId id="430" r:id="rId16"/>
    <p:sldId id="441" r:id="rId17"/>
    <p:sldId id="442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4" r:id="rId35"/>
    <p:sldId id="452" r:id="rId36"/>
    <p:sldId id="453" r:id="rId37"/>
    <p:sldId id="455" r:id="rId38"/>
    <p:sldId id="456" r:id="rId39"/>
    <p:sldId id="4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STM32 Development Tool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ABB-1DFA-4629-8C57-F9D482F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FW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7A6C-3A9A-4FA6-841A-5099964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31936"/>
            <a:ext cx="4562475" cy="506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52609-FFCF-49F2-9464-9BFEDA6BF5A9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3900881" cy="679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EF700C-F146-4727-9347-2CFDA352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Chọn version đã </a:t>
            </a:r>
            <a:r>
              <a:rPr lang="en-US" dirty="0" err="1"/>
              <a:t>cài</a:t>
            </a:r>
            <a:r>
              <a:rPr lang="en-US" dirty="0"/>
              <a:t> đặt</a:t>
            </a:r>
          </a:p>
        </p:txBody>
      </p:sp>
    </p:spTree>
    <p:extLst>
      <p:ext uri="{BB962C8B-B14F-4D97-AF65-F5344CB8AC3E}">
        <p14:creationId xmlns:p14="http://schemas.microsoft.com/office/powerpoint/2010/main" val="4222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67D-4E7C-4641-BDDE-CAE4314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A29BF-8892-4AF5-B352-5E4DE7D0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25" y="1767408"/>
            <a:ext cx="516913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861651-6783-4E45-98FB-26F5EA65A0FB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2097248" cy="229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AA8EAB6-99E9-41B0-AC33-3E9CFB034293}"/>
              </a:ext>
            </a:extLst>
          </p:cNvPr>
          <p:cNvSpPr txBox="1">
            <a:spLocks/>
          </p:cNvSpPr>
          <p:nvPr/>
        </p:nvSpPr>
        <p:spPr bwMode="auto">
          <a:xfrm>
            <a:off x="609600" y="1769597"/>
            <a:ext cx="4121791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Cài</a:t>
            </a:r>
            <a:r>
              <a:rPr lang="en-US" kern="0" dirty="0"/>
              <a:t> đặt các </a:t>
            </a:r>
            <a:r>
              <a:rPr lang="en-US" kern="0" dirty="0" err="1"/>
              <a:t>phiên</a:t>
            </a:r>
            <a:r>
              <a:rPr lang="en-US" kern="0" dirty="0"/>
              <a:t> </a:t>
            </a:r>
            <a:r>
              <a:rPr lang="en-US" kern="0" dirty="0" err="1"/>
              <a:t>bản</a:t>
            </a:r>
            <a:r>
              <a:rPr lang="en-US" kern="0" dirty="0"/>
              <a:t> </a:t>
            </a:r>
            <a:r>
              <a:rPr lang="en-US" kern="0" dirty="0" err="1"/>
              <a:t>thư</a:t>
            </a:r>
            <a:r>
              <a:rPr lang="en-US" kern="0" dirty="0"/>
              <a:t> viện </a:t>
            </a:r>
            <a:r>
              <a:rPr lang="en-US" kern="0" dirty="0" err="1"/>
              <a:t>cho</a:t>
            </a:r>
            <a:r>
              <a:rPr lang="en-US" kern="0" dirty="0"/>
              <a:t> F4</a:t>
            </a:r>
          </a:p>
        </p:txBody>
      </p:sp>
    </p:spTree>
    <p:extLst>
      <p:ext uri="{BB962C8B-B14F-4D97-AF65-F5344CB8AC3E}">
        <p14:creationId xmlns:p14="http://schemas.microsoft.com/office/powerpoint/2010/main" val="30902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05C-8472-491B-8294-AF42600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6DFB-A05A-4205-B008-6AFF948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4" y="1551963"/>
            <a:ext cx="6832353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364-ECFE-4DE7-BEEA-1189977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2A128-5A6C-4ABC-A8FB-FC1B31CC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36" y="1777621"/>
            <a:ext cx="8687580" cy="4411662"/>
          </a:xfrm>
        </p:spPr>
      </p:pic>
    </p:spTree>
    <p:extLst>
      <p:ext uri="{BB962C8B-B14F-4D97-AF65-F5344CB8AC3E}">
        <p14:creationId xmlns:p14="http://schemas.microsoft.com/office/powerpoint/2010/main" val="42401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8FE-2291-497F-9295-AA5DCB8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Choose FW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B3E-D717-4D2C-A68E-900ABEAE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0" y="1603608"/>
            <a:ext cx="5864087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A21-A5C8-489F-B27D-B2C5F99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DFF5-640A-4DFA-AEC6-4F569BE4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37233" cy="2433287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động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7B62D-7834-4C5A-A7E7-D24C64FB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04" y="1719263"/>
            <a:ext cx="6343650" cy="4410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12644-A70C-4490-88FD-14504A83A192}"/>
              </a:ext>
            </a:extLst>
          </p:cNvPr>
          <p:cNvCxnSpPr>
            <a:cxnSpLocks/>
          </p:cNvCxnSpPr>
          <p:nvPr/>
        </p:nvCxnSpPr>
        <p:spPr>
          <a:xfrm>
            <a:off x="4622334" y="2181138"/>
            <a:ext cx="5134062" cy="889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DE142A5-C2DD-4E77-B7E8-772B8E8A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832" y="3867025"/>
            <a:ext cx="4893678" cy="17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36E-39BC-4F71-A09D-A9ACC5AB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1DA0A-FE1A-4C68-8BD0-1F560C6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1865152"/>
            <a:ext cx="6632896" cy="396376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31EA90-A768-4CE9-961B-7EE22F4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4591574" cy="4879973"/>
          </a:xfrm>
        </p:spPr>
        <p:txBody>
          <a:bodyPr/>
          <a:lstStyle/>
          <a:p>
            <a:r>
              <a:rPr lang="en-US" dirty="0"/>
              <a:t>Input Freq: 8MHz</a:t>
            </a:r>
          </a:p>
          <a:p>
            <a:r>
              <a:rPr lang="en-US" dirty="0"/>
              <a:t>PLL Source: HSE</a:t>
            </a:r>
          </a:p>
          <a:p>
            <a:r>
              <a:rPr lang="en-US" dirty="0"/>
              <a:t>Clock Mux: PLL</a:t>
            </a:r>
          </a:p>
          <a:p>
            <a:r>
              <a:rPr lang="en-US" dirty="0"/>
              <a:t>Nhập giá trị HCLK và </a:t>
            </a:r>
            <a:r>
              <a:rPr lang="en-US" dirty="0" err="1"/>
              <a:t>nhấn</a:t>
            </a:r>
            <a:r>
              <a:rPr lang="en-US" dirty="0"/>
              <a:t> Enter, tool sẽ tự động tính toán các giá trị clock còn lại</a:t>
            </a:r>
          </a:p>
        </p:txBody>
      </p:sp>
    </p:spTree>
    <p:extLst>
      <p:ext uri="{BB962C8B-B14F-4D97-AF65-F5344CB8AC3E}">
        <p14:creationId xmlns:p14="http://schemas.microsoft.com/office/powerpoint/2010/main" val="23894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B7C1-CFE0-41C7-8264-83647B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83854-D166-4A62-87A6-DE3DBDC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22" y="1350626"/>
            <a:ext cx="6842244" cy="5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04A-194C-40FB-B585-312EB7DC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Advanced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D3A3-D2DF-43CD-87CD-3519724C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2" y="1832754"/>
            <a:ext cx="6395966" cy="4652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37B55-1231-4C3F-8309-C6D22D554C75}"/>
              </a:ext>
            </a:extLst>
          </p:cNvPr>
          <p:cNvCxnSpPr>
            <a:cxnSpLocks/>
          </p:cNvCxnSpPr>
          <p:nvPr/>
        </p:nvCxnSpPr>
        <p:spPr>
          <a:xfrm>
            <a:off x="4152550" y="2088859"/>
            <a:ext cx="6132353" cy="805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1646E24-81C1-4904-9746-26484104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thư</a:t>
            </a:r>
            <a:r>
              <a:rPr lang="en-US" dirty="0"/>
              <a:t> viện: LL </a:t>
            </a:r>
          </a:p>
          <a:p>
            <a:pPr marL="0" indent="0">
              <a:buNone/>
            </a:pPr>
            <a:r>
              <a:rPr lang="en-US" dirty="0"/>
              <a:t>(Low Level Library)</a:t>
            </a:r>
          </a:p>
        </p:txBody>
      </p:sp>
    </p:spTree>
    <p:extLst>
      <p:ext uri="{BB962C8B-B14F-4D97-AF65-F5344CB8AC3E}">
        <p14:creationId xmlns:p14="http://schemas.microsoft.com/office/powerpoint/2010/main" val="11287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27E-414D-4E1E-BA9D-FD774C8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603F-EA74-41D4-83EC-586699D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36" y="1426725"/>
            <a:ext cx="4905375" cy="5105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C7572-ECF8-400A-8192-6C18E0D8344E}"/>
              </a:ext>
            </a:extLst>
          </p:cNvPr>
          <p:cNvCxnSpPr>
            <a:cxnSpLocks/>
          </p:cNvCxnSpPr>
          <p:nvPr/>
        </p:nvCxnSpPr>
        <p:spPr>
          <a:xfrm flipV="1">
            <a:off x="4152550" y="1996580"/>
            <a:ext cx="1744911" cy="92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CFB8E10-77F9-4018-9B86-3712E7E3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“Save” </a:t>
            </a:r>
            <a:r>
              <a:rPr lang="en-US" dirty="0" err="1"/>
              <a:t>hoặc</a:t>
            </a:r>
            <a:r>
              <a:rPr lang="en-US" dirty="0"/>
              <a:t> “Save all” để </a:t>
            </a:r>
            <a:r>
              <a:rPr lang="en-US" dirty="0" err="1"/>
              <a:t>CubeMX</a:t>
            </a:r>
            <a:r>
              <a:rPr lang="en-US" dirty="0"/>
              <a:t> tự động Generate Code</a:t>
            </a:r>
          </a:p>
        </p:txBody>
      </p:sp>
    </p:spTree>
    <p:extLst>
      <p:ext uri="{BB962C8B-B14F-4D97-AF65-F5344CB8AC3E}">
        <p14:creationId xmlns:p14="http://schemas.microsoft.com/office/powerpoint/2010/main" val="422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Code Editor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instruction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CDE-47DC-4D67-9FF7-B11CFEDA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FAE-46A0-4C55-9586-60A8684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63" y="1957433"/>
            <a:ext cx="375285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03FF-9881-4F8C-9ED0-7966B71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4733537"/>
            <a:ext cx="5774423" cy="1961384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DD390AE-AF42-4DD6-BC27-D586920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Right Click </a:t>
            </a:r>
            <a:r>
              <a:rPr lang="en-US" dirty="0" err="1"/>
              <a:t>tên</a:t>
            </a:r>
            <a:r>
              <a:rPr lang="en-US" dirty="0"/>
              <a:t> project và chọn “Build”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2A672F-ED63-497B-9DB6-F62554B33566}"/>
              </a:ext>
            </a:extLst>
          </p:cNvPr>
          <p:cNvCxnSpPr>
            <a:cxnSpLocks/>
          </p:cNvCxnSpPr>
          <p:nvPr/>
        </p:nvCxnSpPr>
        <p:spPr>
          <a:xfrm>
            <a:off x="5494789" y="2088859"/>
            <a:ext cx="23656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2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896-7BCF-449A-A0B0-1E0F7CF3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523B-38BF-45ED-AA8F-07BF94E6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161"/>
            <a:ext cx="4648200" cy="4543425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1EF079A-7CF7-40F9-B34C-B6A02176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Chọn Menu “Run” -&gt; “Debug Config… “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D0419-D843-49E5-B3D2-1023B42AE3D3}"/>
              </a:ext>
            </a:extLst>
          </p:cNvPr>
          <p:cNvCxnSpPr>
            <a:cxnSpLocks/>
          </p:cNvCxnSpPr>
          <p:nvPr/>
        </p:nvCxnSpPr>
        <p:spPr>
          <a:xfrm>
            <a:off x="4999839" y="2248250"/>
            <a:ext cx="1820411" cy="14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421-770C-4117-9170-4FBAAD6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8879-D199-41C5-B2D7-379351C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92" y="1974355"/>
            <a:ext cx="6815669" cy="428927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1B597D2-5197-45A4-9E19-E25B6D2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3909750"/>
          </a:xfrm>
        </p:spPr>
        <p:txBody>
          <a:bodyPr/>
          <a:lstStyle/>
          <a:p>
            <a:r>
              <a:rPr lang="en-US" dirty="0"/>
              <a:t>Double Click “STM32 Cortex … “ để </a:t>
            </a:r>
            <a:r>
              <a:rPr lang="en-US" dirty="0" err="1"/>
              <a:t>tạo</a:t>
            </a:r>
            <a:r>
              <a:rPr lang="en-US" dirty="0"/>
              <a:t> Debug configuration mới</a:t>
            </a:r>
          </a:p>
          <a:p>
            <a:r>
              <a:rPr lang="en-US" dirty="0"/>
              <a:t>Chuyển sang tab “Debugger” bên </a:t>
            </a:r>
            <a:r>
              <a:rPr lang="en-US" dirty="0" err="1"/>
              <a:t>cạnh</a:t>
            </a:r>
            <a:r>
              <a:rPr lang="en-US" dirty="0"/>
              <a:t>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931B8-4835-46F3-BF19-1146CC0B57C1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1887523" cy="134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0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22B-5F22-4FC1-818F-7D9BD5A8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CE16-0267-4AFB-8C5A-024CD7A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9" y="1590938"/>
            <a:ext cx="8040979" cy="5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313-154E-4E34-96EC-CFF3D40F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56ADA-AB04-4B30-9B24-2063956C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28" y="2264548"/>
            <a:ext cx="3714750" cy="4191000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F7F99FE-277D-4BBF-AB8E-D9B91807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5050654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“Run” để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  <a:p>
            <a:r>
              <a:rPr lang="en-US" dirty="0" err="1"/>
              <a:t>Nhấn</a:t>
            </a:r>
            <a:r>
              <a:rPr lang="en-US" dirty="0"/>
              <a:t> “Debug” để </a:t>
            </a:r>
            <a:r>
              <a:rPr lang="en-US" dirty="0" err="1"/>
              <a:t>bắt</a:t>
            </a:r>
            <a:r>
              <a:rPr lang="en-US" dirty="0"/>
              <a:t> đầu chạy từng bước</a:t>
            </a:r>
          </a:p>
          <a:p>
            <a:pPr lvl="1"/>
            <a:r>
              <a:rPr lang="en-US" dirty="0"/>
              <a:t>F8: Run</a:t>
            </a:r>
          </a:p>
          <a:p>
            <a:pPr lvl="1"/>
            <a:r>
              <a:rPr lang="en-US" dirty="0"/>
              <a:t>F6: Step Over – chạy qua từng dòng code, từng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/>
              <a:t>F5: Step Into – chạy từng dòng code, </a:t>
            </a:r>
            <a:r>
              <a:rPr lang="en-US" dirty="0" err="1"/>
              <a:t>kể</a:t>
            </a:r>
            <a:r>
              <a:rPr lang="en-US" dirty="0"/>
              <a:t> cả trong </a:t>
            </a:r>
            <a:r>
              <a:rPr lang="en-US" dirty="0" err="1"/>
              <a:t>hàm</a:t>
            </a:r>
            <a:r>
              <a:rPr lang="en-US" dirty="0"/>
              <a:t> con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9E9C6-A1C7-4124-BA4B-33A0351297F6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3070371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7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3D1E-B550-4199-B187-C48066CA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4F872-6C79-4B50-8660-D9F07FCD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214" y="1644243"/>
            <a:ext cx="6584082" cy="2263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30AC5-87E4-4BBF-8354-67CB82A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7" y="4382631"/>
            <a:ext cx="6791325" cy="2047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FB15C-939A-4B86-8ED7-CF1F9D4F2417}"/>
              </a:ext>
            </a:extLst>
          </p:cNvPr>
          <p:cNvCxnSpPr>
            <a:cxnSpLocks/>
          </p:cNvCxnSpPr>
          <p:nvPr/>
        </p:nvCxnSpPr>
        <p:spPr>
          <a:xfrm>
            <a:off x="2600587" y="2775754"/>
            <a:ext cx="22616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AACA2-8ED5-44F5-9D11-9D0135FE3194}"/>
              </a:ext>
            </a:extLst>
          </p:cNvPr>
          <p:cNvSpPr txBox="1"/>
          <p:nvPr/>
        </p:nvSpPr>
        <p:spPr>
          <a:xfrm>
            <a:off x="545284" y="2452588"/>
            <a:ext cx="20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folder  “User”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36707-AD4A-4269-91FA-0C9E9064AE33}"/>
              </a:ext>
            </a:extLst>
          </p:cNvPr>
          <p:cNvCxnSpPr>
            <a:cxnSpLocks/>
          </p:cNvCxnSpPr>
          <p:nvPr/>
        </p:nvCxnSpPr>
        <p:spPr>
          <a:xfrm>
            <a:off x="2894202" y="5679743"/>
            <a:ext cx="1491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14141-370A-4A0C-8A12-779324BB9C10}"/>
              </a:ext>
            </a:extLst>
          </p:cNvPr>
          <p:cNvSpPr txBox="1"/>
          <p:nvPr/>
        </p:nvSpPr>
        <p:spPr>
          <a:xfrm>
            <a:off x="609600" y="5218078"/>
            <a:ext cx="205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all software </a:t>
            </a:r>
            <a:r>
              <a:rPr lang="en-US" dirty="0" err="1"/>
              <a:t>rtc</a:t>
            </a:r>
            <a:r>
              <a:rPr lang="en-US" dirty="0"/>
              <a:t> source code into “User”</a:t>
            </a:r>
          </a:p>
        </p:txBody>
      </p:sp>
    </p:spTree>
    <p:extLst>
      <p:ext uri="{BB962C8B-B14F-4D97-AF65-F5344CB8AC3E}">
        <p14:creationId xmlns:p14="http://schemas.microsoft.com/office/powerpoint/2010/main" val="4387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110-8838-4E76-AFE2-2995B91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7DA88-2012-488F-9DFB-EAE474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847" y="1836708"/>
            <a:ext cx="356014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EFF3D9-951D-4CE2-8327-A6A8EE3A3EE9}"/>
              </a:ext>
            </a:extLst>
          </p:cNvPr>
          <p:cNvCxnSpPr>
            <a:cxnSpLocks/>
          </p:cNvCxnSpPr>
          <p:nvPr/>
        </p:nvCxnSpPr>
        <p:spPr>
          <a:xfrm>
            <a:off x="4337108" y="4126381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F7663-C6DF-4271-B4FC-EEFF9B3435B0}"/>
              </a:ext>
            </a:extLst>
          </p:cNvPr>
          <p:cNvSpPr txBox="1"/>
          <p:nvPr/>
        </p:nvSpPr>
        <p:spPr>
          <a:xfrm>
            <a:off x="1272914" y="3664716"/>
            <a:ext cx="297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“Refresh” để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project content</a:t>
            </a:r>
          </a:p>
        </p:txBody>
      </p:sp>
    </p:spTree>
    <p:extLst>
      <p:ext uri="{BB962C8B-B14F-4D97-AF65-F5344CB8AC3E}">
        <p14:creationId xmlns:p14="http://schemas.microsoft.com/office/powerpoint/2010/main" val="412505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E9C-4302-4564-9C1D-8582978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compiler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FD759-616D-4DD1-ACA6-AB6A663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741" y="1836709"/>
            <a:ext cx="3713354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EE57D-7C99-41DF-A321-3F2730544CCB}"/>
              </a:ext>
            </a:extLst>
          </p:cNvPr>
          <p:cNvCxnSpPr>
            <a:cxnSpLocks/>
          </p:cNvCxnSpPr>
          <p:nvPr/>
        </p:nvCxnSpPr>
        <p:spPr>
          <a:xfrm>
            <a:off x="4202884" y="5980347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4466BB-948E-43AB-91ED-B3D4CB85229E}"/>
              </a:ext>
            </a:extLst>
          </p:cNvPr>
          <p:cNvSpPr txBox="1"/>
          <p:nvPr/>
        </p:nvSpPr>
        <p:spPr>
          <a:xfrm>
            <a:off x="201336" y="5518682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“Properties” để thay đổi compiler setting</a:t>
            </a:r>
          </a:p>
        </p:txBody>
      </p:sp>
    </p:spTree>
    <p:extLst>
      <p:ext uri="{BB962C8B-B14F-4D97-AF65-F5344CB8AC3E}">
        <p14:creationId xmlns:p14="http://schemas.microsoft.com/office/powerpoint/2010/main" val="413983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E568-7AC6-4F0D-A22C-12F0B967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E257C-E8B5-48C9-B3FF-21A473F4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23" y="2416029"/>
            <a:ext cx="6057777" cy="41213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61B8E6-E015-4876-8B9F-AEAB93782E3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0493" y="2683705"/>
            <a:ext cx="5002051" cy="97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015D5B-5E7B-4F55-B407-4B71DDE340E6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293541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F47-0EA6-4B39-8DBE-4A59E619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3D4F8-21C9-4990-ACB5-5FF3914C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32" y="1787340"/>
            <a:ext cx="3938676" cy="47607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7D7EB-2A02-4B5A-877A-831869CFF7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80493" y="2683705"/>
            <a:ext cx="3117929" cy="135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4210B-AF14-4940-B524-6681F5CA795E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168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BF2-022A-4B54-BC36-B30C7A0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549A-4C61-4969-8D3C-1FEC5BFA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6" y="1820411"/>
            <a:ext cx="5810356" cy="4235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3A25B0-08A5-4282-95AD-9B82D0D62F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55326" y="2662651"/>
            <a:ext cx="5508791" cy="58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19C398-7404-460F-A9CD-A29BEF974AF4}"/>
              </a:ext>
            </a:extLst>
          </p:cNvPr>
          <p:cNvSpPr txBox="1"/>
          <p:nvPr/>
        </p:nvSpPr>
        <p:spPr>
          <a:xfrm>
            <a:off x="243281" y="2339485"/>
            <a:ext cx="391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</p:txBody>
      </p:sp>
    </p:spTree>
    <p:extLst>
      <p:ext uri="{BB962C8B-B14F-4D97-AF65-F5344CB8AC3E}">
        <p14:creationId xmlns:p14="http://schemas.microsoft.com/office/powerpoint/2010/main" val="187082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4AFB-F34C-4C5D-9300-E21C9833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BD930-19B3-43CE-B336-4F0BA301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70" y="2332139"/>
            <a:ext cx="6829976" cy="3401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F4FEB-D8EE-4E14-B0C9-9A17A5184B6C}"/>
              </a:ext>
            </a:extLst>
          </p:cNvPr>
          <p:cNvCxnSpPr>
            <a:cxnSpLocks/>
          </p:cNvCxnSpPr>
          <p:nvPr/>
        </p:nvCxnSpPr>
        <p:spPr>
          <a:xfrm>
            <a:off x="855677" y="4169328"/>
            <a:ext cx="6828639" cy="578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9A1BEB-95DD-4272-9ADB-320DAC453386}"/>
              </a:ext>
            </a:extLst>
          </p:cNvPr>
          <p:cNvSpPr txBox="1"/>
          <p:nvPr/>
        </p:nvSpPr>
        <p:spPr>
          <a:xfrm>
            <a:off x="243281" y="2339485"/>
            <a:ext cx="3912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  <a:p>
            <a:endParaRPr lang="en-US" dirty="0"/>
          </a:p>
          <a:p>
            <a:r>
              <a:rPr lang="en-US" b="1" dirty="0"/>
              <a:t>Debug 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…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makefile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(Current working folder)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b="1" dirty="0"/>
              <a:t>User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sw_rtc.c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..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đương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lùi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1 cấp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thư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mục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71C4-5A03-445A-8B8A-85237D7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9F94-A3B6-417F-9B0B-7AC85122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6" y="1904301"/>
            <a:ext cx="5256995" cy="4392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AB25A-E6A3-42F6-AF84-29615D4C946F}"/>
              </a:ext>
            </a:extLst>
          </p:cNvPr>
          <p:cNvSpPr txBox="1"/>
          <p:nvPr/>
        </p:nvSpPr>
        <p:spPr>
          <a:xfrm>
            <a:off x="243281" y="2339485"/>
            <a:ext cx="4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SysTick_Hanlder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D05C5-84EC-4193-AA0B-C638D25052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80389" y="2662651"/>
            <a:ext cx="3036815" cy="305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0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558A-F4CF-4DEB-AC3F-4BC1254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8CE6-4A11-40EF-9CC6-4E97335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72" y="2124206"/>
            <a:ext cx="6324600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34ADD-59BF-47DA-BAFF-647E28644D5C}"/>
              </a:ext>
            </a:extLst>
          </p:cNvPr>
          <p:cNvSpPr txBox="1"/>
          <p:nvPr/>
        </p:nvSpPr>
        <p:spPr>
          <a:xfrm>
            <a:off x="243281" y="2339485"/>
            <a:ext cx="452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kiểu extern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file stm32f4xx_it.c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2A637B-E6E3-4490-8F25-23F9929A5F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2801150"/>
            <a:ext cx="3638025" cy="36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6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AEA0-712A-43D9-A187-E48A7CD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97E6-5683-48DD-B0C8-384DFA17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99" y="1816995"/>
            <a:ext cx="5922122" cy="4558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13BA2-0B84-4B39-B2DA-71C313650FFD}"/>
              </a:ext>
            </a:extLst>
          </p:cNvPr>
          <p:cNvSpPr txBox="1"/>
          <p:nvPr/>
        </p:nvSpPr>
        <p:spPr>
          <a:xfrm>
            <a:off x="243281" y="2339485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sw_rtc_app_run</a:t>
            </a:r>
            <a:r>
              <a:rPr lang="en-US" dirty="0"/>
              <a:t>()” trong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25DB0-1C09-43A5-8E29-0CF094F002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2662651"/>
            <a:ext cx="2751589" cy="99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0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0B9-6667-40CB-9D58-3582A61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D928-6C88-4E14-9F10-5FE60B0C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00" y="1895913"/>
            <a:ext cx="5724300" cy="43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BFBB-2B7F-462B-9ABF-7CDF7791959C}"/>
              </a:ext>
            </a:extLst>
          </p:cNvPr>
          <p:cNvSpPr txBox="1"/>
          <p:nvPr/>
        </p:nvSpPr>
        <p:spPr>
          <a:xfrm>
            <a:off x="243281" y="2339485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“extern” để compiler </a:t>
            </a:r>
            <a:r>
              <a:rPr lang="en-US" dirty="0" err="1"/>
              <a:t>không</a:t>
            </a:r>
            <a:r>
              <a:rPr lang="en-US" dirty="0"/>
              <a:t> báo warning.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C6C653-0607-432A-889A-996B831AEB1E}"/>
              </a:ext>
            </a:extLst>
          </p:cNvPr>
          <p:cNvCxnSpPr>
            <a:cxnSpLocks/>
          </p:cNvCxnSpPr>
          <p:nvPr/>
        </p:nvCxnSpPr>
        <p:spPr>
          <a:xfrm>
            <a:off x="4389888" y="2785145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8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13B8-CF3E-49D8-97E4-DB68AEBB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8B2B-5437-4686-8795-C57B3271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0" y="1010218"/>
            <a:ext cx="3524839" cy="570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3C58E-6607-46FB-AE64-73FACB524868}"/>
              </a:ext>
            </a:extLst>
          </p:cNvPr>
          <p:cNvSpPr txBox="1"/>
          <p:nvPr/>
        </p:nvSpPr>
        <p:spPr>
          <a:xfrm>
            <a:off x="939568" y="2391727"/>
            <a:ext cx="41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“Expressions”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40195-886F-47ED-93D9-AA401B752C0A}"/>
              </a:ext>
            </a:extLst>
          </p:cNvPr>
          <p:cNvCxnSpPr>
            <a:cxnSpLocks/>
          </p:cNvCxnSpPr>
          <p:nvPr/>
        </p:nvCxnSpPr>
        <p:spPr>
          <a:xfrm>
            <a:off x="5086175" y="2718033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1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3CA4-27D6-4784-913F-D224039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6EDB-7A74-422C-9C1D-70275EF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29" y="1897485"/>
            <a:ext cx="6431122" cy="3654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1B6FE-C01D-4A2E-8641-0ED84D447D38}"/>
              </a:ext>
            </a:extLst>
          </p:cNvPr>
          <p:cNvSpPr txBox="1"/>
          <p:nvPr/>
        </p:nvSpPr>
        <p:spPr>
          <a:xfrm>
            <a:off x="419450" y="2391727"/>
            <a:ext cx="325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Thêm biến “</a:t>
            </a:r>
            <a:r>
              <a:rPr lang="en-US" dirty="0" err="1"/>
              <a:t>currTime</a:t>
            </a:r>
            <a:r>
              <a:rPr lang="en-US" dirty="0"/>
              <a:t>” để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giá trị thay đổi khi chạy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0B6DA-2ECF-4558-AC22-0581A34BCD02}"/>
              </a:ext>
            </a:extLst>
          </p:cNvPr>
          <p:cNvCxnSpPr>
            <a:cxnSpLocks/>
          </p:cNvCxnSpPr>
          <p:nvPr/>
        </p:nvCxnSpPr>
        <p:spPr>
          <a:xfrm>
            <a:off x="3674378" y="2576393"/>
            <a:ext cx="2573344" cy="318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78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88F-780A-4353-ADB2-548682D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550-4710-481D-9340-076036E4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https://www.oracle.com/java/technologies/javase-jdk11-downloads.html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Tools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668000" cy="3697357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development tools include:</a:t>
            </a:r>
          </a:p>
          <a:p>
            <a:pPr lvl="1"/>
            <a:r>
              <a:rPr lang="en-US" sz="2200" dirty="0"/>
              <a:t>Compiler</a:t>
            </a:r>
          </a:p>
          <a:p>
            <a:pPr lvl="1"/>
            <a:r>
              <a:rPr lang="en-US" sz="2200" dirty="0"/>
              <a:t>Debugger</a:t>
            </a:r>
          </a:p>
          <a:p>
            <a:pPr lvl="1"/>
            <a:r>
              <a:rPr lang="en-US" sz="2200" dirty="0"/>
              <a:t>In-Circuit Serial Programmer (ICSP)</a:t>
            </a:r>
          </a:p>
          <a:p>
            <a:r>
              <a:rPr lang="en-US" sz="2200" dirty="0"/>
              <a:t>Common Development IDE include:</a:t>
            </a:r>
          </a:p>
          <a:p>
            <a:pPr lvl="1"/>
            <a:r>
              <a:rPr lang="en-US" sz="2200" dirty="0"/>
              <a:t>Keil MDK ARM</a:t>
            </a:r>
          </a:p>
          <a:p>
            <a:pPr lvl="1"/>
            <a:r>
              <a:rPr lang="en-US" sz="2200" dirty="0"/>
              <a:t>STM32 </a:t>
            </a:r>
            <a:r>
              <a:rPr lang="en-US" sz="2200" dirty="0" err="1"/>
              <a:t>CubeIDE</a:t>
            </a:r>
            <a:endParaRPr lang="en-US" sz="2200" dirty="0"/>
          </a:p>
          <a:p>
            <a:pPr lvl="1"/>
            <a:r>
              <a:rPr lang="en-US" sz="2200" dirty="0" err="1"/>
              <a:t>Segger</a:t>
            </a:r>
            <a:r>
              <a:rPr lang="en-US" sz="2200" dirty="0"/>
              <a:t> Embedded Studio</a:t>
            </a:r>
          </a:p>
          <a:p>
            <a:pPr marL="344487" lvl="1" indent="0">
              <a:buNone/>
            </a:pPr>
            <a:endParaRPr lang="en-US" sz="2200" dirty="0"/>
          </a:p>
          <a:p>
            <a:pPr marL="344487" lvl="1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72D2-45B5-49F6-942D-AF406509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5001027"/>
            <a:ext cx="11701670" cy="1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29B-1C06-4A11-9867-1680D21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B57D9-10E0-4CE5-BF06-B84894C5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7" y="1219201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BFE-270C-41D0-8599-9888290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DF9A-94DB-4ED9-9BAE-D9A17C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8" y="1455000"/>
            <a:ext cx="9607827" cy="51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1EA-E8ED-4607-8954-2C5177A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EA3CF-5ADA-4B34-8999-8E3D3EA9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19" y="1579561"/>
            <a:ext cx="4600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08D-1298-419C-AB3A-8A6AED1C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0B31-FF3C-4B0D-8F60-11BCB398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Thay đổi folder lưu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3539-ACAE-47E4-A4E4-445E937C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23" y="2004138"/>
            <a:ext cx="3990975" cy="4410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1B2DE-FAD2-47F6-AC64-16D60BA1183B}"/>
              </a:ext>
            </a:extLst>
          </p:cNvPr>
          <p:cNvCxnSpPr>
            <a:cxnSpLocks/>
          </p:cNvCxnSpPr>
          <p:nvPr/>
        </p:nvCxnSpPr>
        <p:spPr>
          <a:xfrm>
            <a:off x="4320330" y="2201381"/>
            <a:ext cx="3313652" cy="960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603</Words>
  <Application>Microsoft Office PowerPoint</Application>
  <PresentationFormat>Widescreen</PresentationFormat>
  <Paragraphs>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Wingdings</vt:lpstr>
      <vt:lpstr>1_Network</vt:lpstr>
      <vt:lpstr>Network</vt:lpstr>
      <vt:lpstr>PowerPoint Presentation</vt:lpstr>
      <vt:lpstr>Agenda</vt:lpstr>
      <vt:lpstr>Code Editor</vt:lpstr>
      <vt:lpstr>CubeIDE setup</vt:lpstr>
      <vt:lpstr>Development Tools</vt:lpstr>
      <vt:lpstr>STM32CUBE IDE – New Project</vt:lpstr>
      <vt:lpstr>STM32CUBE IDE – Select MCU</vt:lpstr>
      <vt:lpstr>STM32CUBE IDE – Select MCU</vt:lpstr>
      <vt:lpstr>Custom workspace</vt:lpstr>
      <vt:lpstr>STM32CUBE IDE – FW Package</vt:lpstr>
      <vt:lpstr>STM32CUBE IDE – Manage SW Package</vt:lpstr>
      <vt:lpstr>STM32CUBE IDE – Manage SW Package</vt:lpstr>
      <vt:lpstr>STM32CUBE IDE – Configuration</vt:lpstr>
      <vt:lpstr>STM32CUBE IDE – Choose FW Version</vt:lpstr>
      <vt:lpstr>Cấu hình clock</vt:lpstr>
      <vt:lpstr>Cấu hình Clock tree</vt:lpstr>
      <vt:lpstr>STM32CUBE IDE – Code Generator</vt:lpstr>
      <vt:lpstr>STM32CUBE IDE – Advanced Settings</vt:lpstr>
      <vt:lpstr>STM32CUBE IDE – Code Generation</vt:lpstr>
      <vt:lpstr>STM32CUBE IDE – Building</vt:lpstr>
      <vt:lpstr>STM32CUBE IDE – Debug config</vt:lpstr>
      <vt:lpstr>STM32CUBE IDE – Debug config</vt:lpstr>
      <vt:lpstr>STM32CUBE IDE – Debug config</vt:lpstr>
      <vt:lpstr>STM32CUBE IDE – Debug config</vt:lpstr>
      <vt:lpstr>Add sub C module</vt:lpstr>
      <vt:lpstr>Add sub C module</vt:lpstr>
      <vt:lpstr>Change compiler setting</vt:lpstr>
      <vt:lpstr>Add source location</vt:lpstr>
      <vt:lpstr>Add source location</vt:lpstr>
      <vt:lpstr>Thêm Include Path</vt:lpstr>
      <vt:lpstr>Thêm Include Path</vt:lpstr>
      <vt:lpstr>Systick source code</vt:lpstr>
      <vt:lpstr>Systick source code</vt:lpstr>
      <vt:lpstr>Systick source code</vt:lpstr>
      <vt:lpstr>Systick source code</vt:lpstr>
      <vt:lpstr>Debug – view variable</vt:lpstr>
      <vt:lpstr>Debug – view variable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23</cp:revision>
  <dcterms:created xsi:type="dcterms:W3CDTF">2021-08-26T08:22:37Z</dcterms:created>
  <dcterms:modified xsi:type="dcterms:W3CDTF">2021-08-28T07:48:44Z</dcterms:modified>
</cp:coreProperties>
</file>