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363" r:id="rId4"/>
    <p:sldId id="443" r:id="rId5"/>
    <p:sldId id="439" r:id="rId6"/>
    <p:sldId id="410" r:id="rId7"/>
    <p:sldId id="423" r:id="rId8"/>
    <p:sldId id="424" r:id="rId9"/>
    <p:sldId id="425" r:id="rId10"/>
    <p:sldId id="440" r:id="rId11"/>
    <p:sldId id="426" r:id="rId12"/>
    <p:sldId id="427" r:id="rId13"/>
    <p:sldId id="428" r:id="rId14"/>
    <p:sldId id="429" r:id="rId15"/>
    <p:sldId id="430" r:id="rId16"/>
    <p:sldId id="441" r:id="rId17"/>
    <p:sldId id="442" r:id="rId18"/>
    <p:sldId id="431" r:id="rId19"/>
    <p:sldId id="432" r:id="rId20"/>
    <p:sldId id="433" r:id="rId21"/>
    <p:sldId id="434" r:id="rId22"/>
    <p:sldId id="435" r:id="rId23"/>
    <p:sldId id="436" r:id="rId24"/>
    <p:sldId id="437" r:id="rId25"/>
    <p:sldId id="438" r:id="rId26"/>
    <p:sldId id="444" r:id="rId27"/>
    <p:sldId id="445" r:id="rId28"/>
    <p:sldId id="446" r:id="rId29"/>
    <p:sldId id="40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DD89A75-8654-4194-9406-E249D9F7F2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59C56EA-9893-4015-A76F-15CDF5EFD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1F93A-2E70-418A-8631-6B256E6CA2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00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F29DF2-272C-4DF5-B221-881A5195A6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09118A7-F379-40D4-9D97-8583589080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9C78E-A5C9-4AFB-8616-E10027409A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25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3CE7503-63EE-4C4E-8094-F36FF8B4A2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F6A88E6-22F7-4324-B512-7A0D4CC982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86259-D9D7-4C1C-8916-165CECB78B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9244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58763"/>
            <a:ext cx="2743200" cy="587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8763"/>
            <a:ext cx="8026400" cy="587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B1BA2A-A593-4A6F-856A-6A4DF805BC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30A78FB-FB8F-46F8-9E33-20185F7377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5750F-FCEB-4C05-818D-099E50DA6A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495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429C47-FEF3-4AFB-935E-F0218FBEFD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85022F1-CD11-47A9-9058-8FA1026BD5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2AF3F-B068-4607-989B-BAABF54EF0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604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CFC7345-DFD0-4561-B634-573255508D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6B9672F-37F8-4AD0-964D-4E3FC4AB58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8B0FF-9AC3-4BDD-A7D9-7A9CE11EAC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19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BD69AAA-F97F-4BAF-8368-4E449C407E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9D997F8-DC54-4B12-8743-09203BD2D9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1D994-EB66-42AF-A2F8-489E52A4EF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80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F645E1-30CA-454D-9885-AFDF708666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9F5D002-A1AC-4FDD-8C0E-62C6F7D649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7562E-F879-4095-ABF5-C73B5A7CC6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01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DECA784-088D-4C25-A441-7919AFA091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9BA0E-7F19-44E7-94F8-25D8196EF7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F4C25-8B22-4449-B2CD-B2E3B721C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02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060D9E5-AF0F-402C-8580-04552E3036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CDB7881-97D1-42CA-95F7-47553532C0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0E4B5-D593-4406-96FC-23A1D3164B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990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7E528FA-2E35-4544-8F56-D87CA69328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872A664-8A9C-481A-A1CE-8FF9A16CBC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589D4-0202-4EE7-B254-D5F5F52848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213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E3C7CD-8EFC-40C8-99DB-4C4CA88B0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1E26F8C-A8AC-4E38-B75D-0A3E7B0026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5B8FA-0F24-45DD-A0B1-E1570FF4DA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506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5DE39563-2A8D-4F0A-BEDC-E426B19B0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12954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grpSp>
        <p:nvGrpSpPr>
          <p:cNvPr id="1027" name="Group 8">
            <a:extLst>
              <a:ext uri="{FF2B5EF4-FFF2-40B4-BE49-F238E27FC236}">
                <a16:creationId xmlns:a16="http://schemas.microsoft.com/office/drawing/2014/main" id="{72DDC5A4-1931-48AE-ABCC-93C010628D90}"/>
              </a:ext>
            </a:extLst>
          </p:cNvPr>
          <p:cNvGrpSpPr>
            <a:grpSpLocks/>
          </p:cNvGrpSpPr>
          <p:nvPr/>
        </p:nvGrpSpPr>
        <p:grpSpPr bwMode="auto">
          <a:xfrm>
            <a:off x="10041467" y="3030538"/>
            <a:ext cx="1784351" cy="2189162"/>
            <a:chOff x="4704" y="1885"/>
            <a:chExt cx="843" cy="1379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B069BB5D-F5F5-4F6A-9574-4C7EB9719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E9325959-FE70-42DF-BAC7-DF2658B63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655A3CEB-9185-4723-B43E-78CBD4E9C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71E9C3DC-27AC-4F81-8A52-D8E1F06ED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46E309F7-D109-4BCB-B472-C7013C2E5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A0F232D6-F1C0-4D86-86DD-29B73D25A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14094B95-7A9F-4E27-A76F-AF6C76BA1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1316446F-7411-49B4-BAD5-24EE11D83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BB862FB1-C204-49C3-92AB-7034B654A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EA5C08F7-694A-4121-AF10-9B8D9E43B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06E97B86-22E6-48F1-BA4D-3CB612928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49298F44-FDA8-4AFF-BDFC-0342FC93D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01F59968-C190-410C-8723-AC61D5DB1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415570F0-353D-4097-93A3-9FEF2C76C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048EA8F1-895F-4961-9291-6C4632133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FCC06B73-2ADC-45AF-AF18-5009E3FB0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F909AAD3-3983-4291-8DC3-6F8294C85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3CABBD57-0D04-4325-B7EE-5F3D23CE5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2E212C74-8DBE-4FC7-A235-5A57D15CB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47877890-2A40-45E4-A7ED-DEF90BBA3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6DBA345F-560E-44CB-96F5-54F75B1AB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66494A7E-875F-4584-A1B0-73BCE36DC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F0E90CA0-E800-48FD-B1CC-35C8ECBFD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7854C80F-850B-489F-929D-A574856FC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D8D2A578-741F-44DA-9DE6-D24888ABB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B3A617B1-ACF0-45A8-8371-CEF176AD9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3FE73368-FD01-4D6E-9D10-1A7247810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F5F21CF5-B719-467B-BC27-679284AEE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A043BB70-C4D5-41C3-BE4E-A0309931C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6744746D-E16D-4D89-919E-3C1DD826A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1208D95B-D0B5-4481-8ED2-88CB86DC3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  <p:sp>
        <p:nvSpPr>
          <p:cNvPr id="1028" name="Line 40">
            <a:extLst>
              <a:ext uri="{FF2B5EF4-FFF2-40B4-BE49-F238E27FC236}">
                <a16:creationId xmlns:a16="http://schemas.microsoft.com/office/drawing/2014/main" id="{3C6D9E1F-E692-4073-B5CE-7490108A3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" y="2819400"/>
            <a:ext cx="1137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4" name="Rectangle 5">
            <a:extLst>
              <a:ext uri="{FF2B5EF4-FFF2-40B4-BE49-F238E27FC236}">
                <a16:creationId xmlns:a16="http://schemas.microsoft.com/office/drawing/2014/main" id="{AD56341C-688C-42DA-B51D-B55B8A4013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6" name="Rectangle 7">
            <a:extLst>
              <a:ext uri="{FF2B5EF4-FFF2-40B4-BE49-F238E27FC236}">
                <a16:creationId xmlns:a16="http://schemas.microsoft.com/office/drawing/2014/main" id="{F712B849-B1EB-4862-B057-E12688A0AA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B595FAF-7733-43D3-9377-3FDAC5F55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DCD67B5F-31F2-41D0-8907-4FEB9AD382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8151" y="1879601"/>
            <a:ext cx="9042400" cy="847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900" b="1" dirty="0">
                <a:solidFill>
                  <a:schemeClr val="tx2"/>
                </a:solidFill>
              </a:rPr>
              <a:t>Hi-Tech Education Center</a:t>
            </a:r>
          </a:p>
        </p:txBody>
      </p:sp>
    </p:spTree>
    <p:extLst>
      <p:ext uri="{BB962C8B-B14F-4D97-AF65-F5344CB8AC3E}">
        <p14:creationId xmlns:p14="http://schemas.microsoft.com/office/powerpoint/2010/main" val="320909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>
            <a:extLst>
              <a:ext uri="{FF2B5EF4-FFF2-40B4-BE49-F238E27FC236}">
                <a16:creationId xmlns:a16="http://schemas.microsoft.com/office/drawing/2014/main" id="{AFB6D7CE-F733-4802-A096-4134CC532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17200" y="152400"/>
            <a:ext cx="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F3A7CCD-936F-44CB-BB98-876C7A9B2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58764"/>
            <a:ext cx="10058400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17DC534-87EB-445D-A532-61DDCC055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F3A06371-B8F8-44DC-B929-EC22A1E666A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FBE40E59-7AC1-42ED-AF3A-A98C609F237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4D62C76-B710-4A57-B883-3FE33F120A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2055" name="Group 8">
            <a:extLst>
              <a:ext uri="{FF2B5EF4-FFF2-40B4-BE49-F238E27FC236}">
                <a16:creationId xmlns:a16="http://schemas.microsoft.com/office/drawing/2014/main" id="{F1C87ECB-AC24-458D-991C-52C7BBD9526B}"/>
              </a:ext>
            </a:extLst>
          </p:cNvPr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2057" name="Oval 9">
              <a:extLst>
                <a:ext uri="{FF2B5EF4-FFF2-40B4-BE49-F238E27FC236}">
                  <a16:creationId xmlns:a16="http://schemas.microsoft.com/office/drawing/2014/main" id="{69B7C95E-175F-46D8-97E7-46E584AE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8" name="Oval 10">
              <a:extLst>
                <a:ext uri="{FF2B5EF4-FFF2-40B4-BE49-F238E27FC236}">
                  <a16:creationId xmlns:a16="http://schemas.microsoft.com/office/drawing/2014/main" id="{B899C88C-0F1D-4478-8005-CE9B31DEB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9" name="Oval 11">
              <a:extLst>
                <a:ext uri="{FF2B5EF4-FFF2-40B4-BE49-F238E27FC236}">
                  <a16:creationId xmlns:a16="http://schemas.microsoft.com/office/drawing/2014/main" id="{6CBFFE80-2696-42C0-983A-58B40EBB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0" name="Oval 12">
              <a:extLst>
                <a:ext uri="{FF2B5EF4-FFF2-40B4-BE49-F238E27FC236}">
                  <a16:creationId xmlns:a16="http://schemas.microsoft.com/office/drawing/2014/main" id="{F48F49F0-1241-4C5A-AD9C-80ED7A3A5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1" name="Oval 13">
              <a:extLst>
                <a:ext uri="{FF2B5EF4-FFF2-40B4-BE49-F238E27FC236}">
                  <a16:creationId xmlns:a16="http://schemas.microsoft.com/office/drawing/2014/main" id="{4136EB0F-42B3-4331-BC8A-C874119B6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2" name="Oval 14">
              <a:extLst>
                <a:ext uri="{FF2B5EF4-FFF2-40B4-BE49-F238E27FC236}">
                  <a16:creationId xmlns:a16="http://schemas.microsoft.com/office/drawing/2014/main" id="{A16BA3C1-C5C6-4CF0-84FC-A6005C9D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3" name="Oval 15">
              <a:extLst>
                <a:ext uri="{FF2B5EF4-FFF2-40B4-BE49-F238E27FC236}">
                  <a16:creationId xmlns:a16="http://schemas.microsoft.com/office/drawing/2014/main" id="{73CD5657-054A-4949-B668-81D1926DB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4" name="Oval 16">
              <a:extLst>
                <a:ext uri="{FF2B5EF4-FFF2-40B4-BE49-F238E27FC236}">
                  <a16:creationId xmlns:a16="http://schemas.microsoft.com/office/drawing/2014/main" id="{BA9C93A0-8A2C-4067-B051-C7518FF0F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5" name="Oval 17">
              <a:extLst>
                <a:ext uri="{FF2B5EF4-FFF2-40B4-BE49-F238E27FC236}">
                  <a16:creationId xmlns:a16="http://schemas.microsoft.com/office/drawing/2014/main" id="{D9C5BAFA-FD58-47C2-B55E-977533DA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6" name="Oval 18">
              <a:extLst>
                <a:ext uri="{FF2B5EF4-FFF2-40B4-BE49-F238E27FC236}">
                  <a16:creationId xmlns:a16="http://schemas.microsoft.com/office/drawing/2014/main" id="{3A8C9E9F-0398-4E97-ACEA-27D524983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7" name="Oval 19">
              <a:extLst>
                <a:ext uri="{FF2B5EF4-FFF2-40B4-BE49-F238E27FC236}">
                  <a16:creationId xmlns:a16="http://schemas.microsoft.com/office/drawing/2014/main" id="{C00B4D27-79FD-4164-BDDA-900A82CFC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8" name="Oval 20">
              <a:extLst>
                <a:ext uri="{FF2B5EF4-FFF2-40B4-BE49-F238E27FC236}">
                  <a16:creationId xmlns:a16="http://schemas.microsoft.com/office/drawing/2014/main" id="{764FEE1F-7E36-4ABB-82D4-D54551AD2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9" name="Oval 21">
              <a:extLst>
                <a:ext uri="{FF2B5EF4-FFF2-40B4-BE49-F238E27FC236}">
                  <a16:creationId xmlns:a16="http://schemas.microsoft.com/office/drawing/2014/main" id="{C7D90267-9C2B-436A-868A-2C9BDDA8A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0" name="Oval 22">
              <a:extLst>
                <a:ext uri="{FF2B5EF4-FFF2-40B4-BE49-F238E27FC236}">
                  <a16:creationId xmlns:a16="http://schemas.microsoft.com/office/drawing/2014/main" id="{76978E4C-3B2B-44AD-9229-1A9F3A0AB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1" name="Oval 23">
              <a:extLst>
                <a:ext uri="{FF2B5EF4-FFF2-40B4-BE49-F238E27FC236}">
                  <a16:creationId xmlns:a16="http://schemas.microsoft.com/office/drawing/2014/main" id="{94E426A7-B101-49BB-B006-5E3EF8059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2" name="Oval 24">
              <a:extLst>
                <a:ext uri="{FF2B5EF4-FFF2-40B4-BE49-F238E27FC236}">
                  <a16:creationId xmlns:a16="http://schemas.microsoft.com/office/drawing/2014/main" id="{2CA5AD28-CAC7-4EE5-AE18-115B702EA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3" name="Oval 25">
              <a:extLst>
                <a:ext uri="{FF2B5EF4-FFF2-40B4-BE49-F238E27FC236}">
                  <a16:creationId xmlns:a16="http://schemas.microsoft.com/office/drawing/2014/main" id="{F22736F9-9921-4861-88C1-845E878D0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4" name="Oval 26">
              <a:extLst>
                <a:ext uri="{FF2B5EF4-FFF2-40B4-BE49-F238E27FC236}">
                  <a16:creationId xmlns:a16="http://schemas.microsoft.com/office/drawing/2014/main" id="{501FD783-7A14-4D56-A458-BD7692BE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5" name="Oval 27">
              <a:extLst>
                <a:ext uri="{FF2B5EF4-FFF2-40B4-BE49-F238E27FC236}">
                  <a16:creationId xmlns:a16="http://schemas.microsoft.com/office/drawing/2014/main" id="{30A1C0F8-A67D-4C44-B220-2FD72B592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6" name="Oval 28">
              <a:extLst>
                <a:ext uri="{FF2B5EF4-FFF2-40B4-BE49-F238E27FC236}">
                  <a16:creationId xmlns:a16="http://schemas.microsoft.com/office/drawing/2014/main" id="{F20E117E-B60D-4F83-B1DD-3DBC9CC56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7" name="Oval 29">
              <a:extLst>
                <a:ext uri="{FF2B5EF4-FFF2-40B4-BE49-F238E27FC236}">
                  <a16:creationId xmlns:a16="http://schemas.microsoft.com/office/drawing/2014/main" id="{2AC52023-1ADA-4FFE-A7CE-8B70FE329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8" name="Oval 30">
              <a:extLst>
                <a:ext uri="{FF2B5EF4-FFF2-40B4-BE49-F238E27FC236}">
                  <a16:creationId xmlns:a16="http://schemas.microsoft.com/office/drawing/2014/main" id="{F5A3EC92-F3C6-4927-9FFC-44A2D9603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9" name="Oval 31">
              <a:extLst>
                <a:ext uri="{FF2B5EF4-FFF2-40B4-BE49-F238E27FC236}">
                  <a16:creationId xmlns:a16="http://schemas.microsoft.com/office/drawing/2014/main" id="{24965F3D-0725-498A-AFD1-20C8EC519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0" name="Oval 32">
              <a:extLst>
                <a:ext uri="{FF2B5EF4-FFF2-40B4-BE49-F238E27FC236}">
                  <a16:creationId xmlns:a16="http://schemas.microsoft.com/office/drawing/2014/main" id="{3FC785C0-4600-4DFD-B22D-B570C65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1" name="Oval 33">
              <a:extLst>
                <a:ext uri="{FF2B5EF4-FFF2-40B4-BE49-F238E27FC236}">
                  <a16:creationId xmlns:a16="http://schemas.microsoft.com/office/drawing/2014/main" id="{DB73C35E-E54E-4716-9252-A2BF347AD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2" name="Oval 34">
              <a:extLst>
                <a:ext uri="{FF2B5EF4-FFF2-40B4-BE49-F238E27FC236}">
                  <a16:creationId xmlns:a16="http://schemas.microsoft.com/office/drawing/2014/main" id="{78038D1D-B289-46FF-BEDD-BA1739319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3" name="Oval 35">
              <a:extLst>
                <a:ext uri="{FF2B5EF4-FFF2-40B4-BE49-F238E27FC236}">
                  <a16:creationId xmlns:a16="http://schemas.microsoft.com/office/drawing/2014/main" id="{E4395689-336B-46BE-90AC-FC6E36EE3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4" name="Oval 36">
              <a:extLst>
                <a:ext uri="{FF2B5EF4-FFF2-40B4-BE49-F238E27FC236}">
                  <a16:creationId xmlns:a16="http://schemas.microsoft.com/office/drawing/2014/main" id="{7E60DA25-179B-4266-9097-92EDD63FF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5" name="Oval 37">
              <a:extLst>
                <a:ext uri="{FF2B5EF4-FFF2-40B4-BE49-F238E27FC236}">
                  <a16:creationId xmlns:a16="http://schemas.microsoft.com/office/drawing/2014/main" id="{8F19465C-138F-4B18-80A9-56EED9EE1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6" name="Oval 38">
              <a:extLst>
                <a:ext uri="{FF2B5EF4-FFF2-40B4-BE49-F238E27FC236}">
                  <a16:creationId xmlns:a16="http://schemas.microsoft.com/office/drawing/2014/main" id="{7C4C4B6D-3AD2-4EE1-A92B-DA94F4760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7" name="Oval 39">
              <a:extLst>
                <a:ext uri="{FF2B5EF4-FFF2-40B4-BE49-F238E27FC236}">
                  <a16:creationId xmlns:a16="http://schemas.microsoft.com/office/drawing/2014/main" id="{A347372D-3D2C-420C-A406-106F58945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78736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java/technologies/javase-jdk11-downloads.html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660B6EB7-4D46-472F-AC00-CFCF0399C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48000"/>
            <a:ext cx="7239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</a:pPr>
            <a:r>
              <a:rPr lang="en-US" altLang="en-US" sz="3800" b="1" dirty="0">
                <a:solidFill>
                  <a:srgbClr val="000000"/>
                </a:solidFill>
              </a:rPr>
              <a:t>STM32 Development Tool</a:t>
            </a:r>
            <a:endParaRPr lang="en-US" altLang="en-US" sz="1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4ABB-1DFA-4629-8C57-F9D482F5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FW Package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467A6C-3A9A-4FA6-841A-509996452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531936"/>
            <a:ext cx="4562475" cy="50673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C952609-FFCF-49F2-9464-9BFEDA6BF5A9}"/>
              </a:ext>
            </a:extLst>
          </p:cNvPr>
          <p:cNvCxnSpPr>
            <a:cxnSpLocks/>
          </p:cNvCxnSpPr>
          <p:nvPr/>
        </p:nvCxnSpPr>
        <p:spPr>
          <a:xfrm>
            <a:off x="4731391" y="2323750"/>
            <a:ext cx="3900881" cy="679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5EF700C-F146-4727-9347-2CFDA352C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69597"/>
            <a:ext cx="4121791" cy="4411662"/>
          </a:xfrm>
        </p:spPr>
        <p:txBody>
          <a:bodyPr/>
          <a:lstStyle/>
          <a:p>
            <a:r>
              <a:rPr lang="en-US" dirty="0"/>
              <a:t>Chọn version đã </a:t>
            </a:r>
            <a:r>
              <a:rPr lang="en-US" dirty="0" err="1"/>
              <a:t>cài</a:t>
            </a:r>
            <a:r>
              <a:rPr lang="en-US" dirty="0"/>
              <a:t> đặt</a:t>
            </a:r>
          </a:p>
        </p:txBody>
      </p:sp>
    </p:spTree>
    <p:extLst>
      <p:ext uri="{BB962C8B-B14F-4D97-AF65-F5344CB8AC3E}">
        <p14:creationId xmlns:p14="http://schemas.microsoft.com/office/powerpoint/2010/main" val="4222145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A67D-4E7C-4641-BDDE-CAE431406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Manage SW Package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7A29BF-8892-4AF5-B352-5E4DE7D01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1325" y="1767408"/>
            <a:ext cx="5169136" cy="4411662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861651-6783-4E45-98FB-26F5EA65A0FB}"/>
              </a:ext>
            </a:extLst>
          </p:cNvPr>
          <p:cNvCxnSpPr>
            <a:cxnSpLocks/>
          </p:cNvCxnSpPr>
          <p:nvPr/>
        </p:nvCxnSpPr>
        <p:spPr>
          <a:xfrm>
            <a:off x="4731391" y="2323750"/>
            <a:ext cx="2097248" cy="22901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AA8EAB6-99E9-41B0-AC33-3E9CFB034293}"/>
              </a:ext>
            </a:extLst>
          </p:cNvPr>
          <p:cNvSpPr txBox="1">
            <a:spLocks/>
          </p:cNvSpPr>
          <p:nvPr/>
        </p:nvSpPr>
        <p:spPr bwMode="auto">
          <a:xfrm>
            <a:off x="609600" y="1769597"/>
            <a:ext cx="4121791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/>
              <a:t>Cài</a:t>
            </a:r>
            <a:r>
              <a:rPr lang="en-US" kern="0" dirty="0"/>
              <a:t> đặt các </a:t>
            </a:r>
            <a:r>
              <a:rPr lang="en-US" kern="0" dirty="0" err="1"/>
              <a:t>phiên</a:t>
            </a:r>
            <a:r>
              <a:rPr lang="en-US" kern="0" dirty="0"/>
              <a:t> </a:t>
            </a:r>
            <a:r>
              <a:rPr lang="en-US" kern="0" dirty="0" err="1"/>
              <a:t>bản</a:t>
            </a:r>
            <a:r>
              <a:rPr lang="en-US" kern="0" dirty="0"/>
              <a:t> </a:t>
            </a:r>
            <a:r>
              <a:rPr lang="en-US" kern="0" dirty="0" err="1"/>
              <a:t>thư</a:t>
            </a:r>
            <a:r>
              <a:rPr lang="en-US" kern="0" dirty="0"/>
              <a:t> viện </a:t>
            </a:r>
            <a:r>
              <a:rPr lang="en-US" kern="0" dirty="0" err="1"/>
              <a:t>cho</a:t>
            </a:r>
            <a:r>
              <a:rPr lang="en-US" kern="0" dirty="0"/>
              <a:t> F4</a:t>
            </a:r>
          </a:p>
        </p:txBody>
      </p:sp>
    </p:spTree>
    <p:extLst>
      <p:ext uri="{BB962C8B-B14F-4D97-AF65-F5344CB8AC3E}">
        <p14:creationId xmlns:p14="http://schemas.microsoft.com/office/powerpoint/2010/main" val="309024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505C-8472-491B-8294-AF42600D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Manage SW Package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56DFB-A05A-4205-B008-6AFF94814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864" y="1551963"/>
            <a:ext cx="6832353" cy="495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27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2364-ECFE-4DE7-BEEA-1189977EE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Configuration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A2A128-5A6C-4ABC-A8FB-FC1B31CC7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736" y="1777621"/>
            <a:ext cx="8687580" cy="4411662"/>
          </a:xfrm>
        </p:spPr>
      </p:pic>
    </p:spTree>
    <p:extLst>
      <p:ext uri="{BB962C8B-B14F-4D97-AF65-F5344CB8AC3E}">
        <p14:creationId xmlns:p14="http://schemas.microsoft.com/office/powerpoint/2010/main" val="4240175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18FE-2291-497F-9295-AA5DCB8F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Choose FW Version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3F6B3E-D717-4D2C-A68E-900ABEAEE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750" y="1603608"/>
            <a:ext cx="5864087" cy="49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30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8A21-A5C8-489F-B27D-B2C5F996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hình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1DFF5-640A-4DFA-AEC6-4F569BE41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3937233" cy="2433287"/>
          </a:xfrm>
        </p:spPr>
        <p:txBody>
          <a:bodyPr/>
          <a:lstStyle/>
          <a:p>
            <a:r>
              <a:rPr lang="en-US" dirty="0"/>
              <a:t>Chọn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dao</a:t>
            </a:r>
            <a:r>
              <a:rPr lang="en-US" dirty="0"/>
              <a:t> động </a:t>
            </a:r>
            <a:r>
              <a:rPr lang="en-US" dirty="0" err="1"/>
              <a:t>thạch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HSE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27B62D-7834-4C5A-A7E7-D24C64FBA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004" y="1719263"/>
            <a:ext cx="6343650" cy="44100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012644-A70C-4490-88FD-14504A83A192}"/>
              </a:ext>
            </a:extLst>
          </p:cNvPr>
          <p:cNvCxnSpPr>
            <a:cxnSpLocks/>
          </p:cNvCxnSpPr>
          <p:nvPr/>
        </p:nvCxnSpPr>
        <p:spPr>
          <a:xfrm>
            <a:off x="4622334" y="2181138"/>
            <a:ext cx="5134062" cy="889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DDE142A5-C2DD-4E77-B7E8-772B8E8AD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8832" y="3867025"/>
            <a:ext cx="4893678" cy="172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333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036E-39BC-4F71-A09D-A9ACC5AB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hình Clock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1DA0A-FE1A-4C68-8BD0-1F560C60D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66" y="1865152"/>
            <a:ext cx="6632896" cy="396376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31EA90-A768-4CE9-961B-7EE22F46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2"/>
            <a:ext cx="4591574" cy="4879973"/>
          </a:xfrm>
        </p:spPr>
        <p:txBody>
          <a:bodyPr/>
          <a:lstStyle/>
          <a:p>
            <a:r>
              <a:rPr lang="en-US" dirty="0"/>
              <a:t>Input Freq: 8MHz</a:t>
            </a:r>
          </a:p>
          <a:p>
            <a:r>
              <a:rPr lang="en-US" dirty="0"/>
              <a:t>PLL Source: HSE</a:t>
            </a:r>
          </a:p>
          <a:p>
            <a:r>
              <a:rPr lang="en-US" dirty="0"/>
              <a:t>Clock Mux: PLL</a:t>
            </a:r>
          </a:p>
          <a:p>
            <a:r>
              <a:rPr lang="en-US" dirty="0"/>
              <a:t>Nhập giá trị HCLK và </a:t>
            </a:r>
            <a:r>
              <a:rPr lang="en-US" dirty="0" err="1"/>
              <a:t>nhấn</a:t>
            </a:r>
            <a:r>
              <a:rPr lang="en-US" dirty="0"/>
              <a:t> Enter, tool sẽ tự động tính toán các giá trị clock còn lại</a:t>
            </a:r>
          </a:p>
        </p:txBody>
      </p:sp>
    </p:spTree>
    <p:extLst>
      <p:ext uri="{BB962C8B-B14F-4D97-AF65-F5344CB8AC3E}">
        <p14:creationId xmlns:p14="http://schemas.microsoft.com/office/powerpoint/2010/main" val="2389476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B7C1-CFE0-41C7-8264-83647BCF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Code Generator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83854-D166-4A62-87A6-DE3DBDCDF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522" y="1350626"/>
            <a:ext cx="6842244" cy="533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4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704A-194C-40FB-B585-312EB7DC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Advanced Settings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3D3A3-D2DF-43CD-87CD-3519724C7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982" y="1832754"/>
            <a:ext cx="6395966" cy="465299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7537B55-1231-4C3F-8309-C6D22D554C75}"/>
              </a:ext>
            </a:extLst>
          </p:cNvPr>
          <p:cNvCxnSpPr>
            <a:cxnSpLocks/>
          </p:cNvCxnSpPr>
          <p:nvPr/>
        </p:nvCxnSpPr>
        <p:spPr>
          <a:xfrm>
            <a:off x="4152550" y="2088859"/>
            <a:ext cx="6132353" cy="8053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91646E24-81C1-4904-9746-26484104F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65" y="1719263"/>
            <a:ext cx="4591574" cy="4879973"/>
          </a:xfrm>
        </p:spPr>
        <p:txBody>
          <a:bodyPr/>
          <a:lstStyle/>
          <a:p>
            <a:r>
              <a:rPr lang="en-US" dirty="0"/>
              <a:t>Chọn </a:t>
            </a:r>
            <a:r>
              <a:rPr lang="en-US" dirty="0" err="1"/>
              <a:t>thư</a:t>
            </a:r>
            <a:r>
              <a:rPr lang="en-US" dirty="0"/>
              <a:t> viện: LL </a:t>
            </a:r>
          </a:p>
          <a:p>
            <a:pPr marL="0" indent="0">
              <a:buNone/>
            </a:pPr>
            <a:r>
              <a:rPr lang="en-US" dirty="0"/>
              <a:t>(Low Level Library)</a:t>
            </a:r>
          </a:p>
        </p:txBody>
      </p:sp>
    </p:spTree>
    <p:extLst>
      <p:ext uri="{BB962C8B-B14F-4D97-AF65-F5344CB8AC3E}">
        <p14:creationId xmlns:p14="http://schemas.microsoft.com/office/powerpoint/2010/main" val="1128704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327E-414D-4E1E-BA9D-FD774C8B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Code Generation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2603F-EA74-41D4-83EC-586699DAB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936" y="1426725"/>
            <a:ext cx="4905375" cy="51054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AC7572-ECF8-400A-8192-6C18E0D8344E}"/>
              </a:ext>
            </a:extLst>
          </p:cNvPr>
          <p:cNvCxnSpPr>
            <a:cxnSpLocks/>
          </p:cNvCxnSpPr>
          <p:nvPr/>
        </p:nvCxnSpPr>
        <p:spPr>
          <a:xfrm flipV="1">
            <a:off x="4152550" y="1996580"/>
            <a:ext cx="1744911" cy="922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BCFB8E10-77F9-4018-9B86-3712E7E3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65" y="1719263"/>
            <a:ext cx="4591574" cy="4879973"/>
          </a:xfrm>
        </p:spPr>
        <p:txBody>
          <a:bodyPr/>
          <a:lstStyle/>
          <a:p>
            <a:r>
              <a:rPr lang="en-US" dirty="0" err="1"/>
              <a:t>Nhấn</a:t>
            </a:r>
            <a:r>
              <a:rPr lang="en-US" dirty="0"/>
              <a:t> “Save” </a:t>
            </a:r>
            <a:r>
              <a:rPr lang="en-US" dirty="0" err="1"/>
              <a:t>hoặc</a:t>
            </a:r>
            <a:r>
              <a:rPr lang="en-US" dirty="0"/>
              <a:t> “Save all” để </a:t>
            </a:r>
            <a:r>
              <a:rPr lang="en-US" dirty="0" err="1"/>
              <a:t>CubeMX</a:t>
            </a:r>
            <a:r>
              <a:rPr lang="en-US" dirty="0"/>
              <a:t> tự động Generate Code</a:t>
            </a:r>
          </a:p>
        </p:txBody>
      </p:sp>
    </p:spTree>
    <p:extLst>
      <p:ext uri="{BB962C8B-B14F-4D97-AF65-F5344CB8AC3E}">
        <p14:creationId xmlns:p14="http://schemas.microsoft.com/office/powerpoint/2010/main" val="422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A5D2A22-4C4D-4048-93C6-F66F19CD3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2C86834-99CE-4CE7-8B9A-F116348E4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1"/>
            <a:ext cx="9753600" cy="4411663"/>
          </a:xfrm>
        </p:spPr>
        <p:txBody>
          <a:bodyPr/>
          <a:lstStyle/>
          <a:p>
            <a:r>
              <a:rPr lang="en-US" altLang="en-US" dirty="0"/>
              <a:t>Code Editor</a:t>
            </a:r>
          </a:p>
          <a:p>
            <a:r>
              <a:rPr lang="en-US" altLang="en-US" dirty="0" err="1"/>
              <a:t>CubeIDE</a:t>
            </a:r>
            <a:r>
              <a:rPr lang="en-US" altLang="en-US" dirty="0"/>
              <a:t> setup</a:t>
            </a:r>
          </a:p>
          <a:p>
            <a:r>
              <a:rPr lang="en-US" altLang="en-US" dirty="0" err="1"/>
              <a:t>CubeIDE</a:t>
            </a:r>
            <a:r>
              <a:rPr lang="en-US" altLang="en-US" dirty="0"/>
              <a:t> instruction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ACDE-47DC-4D67-9FF7-B11CFEDA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Building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E5FAE-46A0-4C55-9586-60A868437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363" y="1957433"/>
            <a:ext cx="3752850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E003FF-9881-4F8C-9ED0-7966B710E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80" y="4733537"/>
            <a:ext cx="5774423" cy="1961384"/>
          </a:xfrm>
          <a:prstGeom prst="rect">
            <a:avLst/>
          </a:prstGeom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8DD390AE-AF42-4DD6-BC27-D586920C0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65" y="1719263"/>
            <a:ext cx="4591574" cy="2399731"/>
          </a:xfrm>
        </p:spPr>
        <p:txBody>
          <a:bodyPr/>
          <a:lstStyle/>
          <a:p>
            <a:r>
              <a:rPr lang="en-US" dirty="0"/>
              <a:t>Right Click </a:t>
            </a:r>
            <a:r>
              <a:rPr lang="en-US" dirty="0" err="1"/>
              <a:t>tên</a:t>
            </a:r>
            <a:r>
              <a:rPr lang="en-US" dirty="0"/>
              <a:t> project và chọn “Build”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2A672F-ED63-497B-9DB6-F62554B33566}"/>
              </a:ext>
            </a:extLst>
          </p:cNvPr>
          <p:cNvCxnSpPr>
            <a:cxnSpLocks/>
          </p:cNvCxnSpPr>
          <p:nvPr/>
        </p:nvCxnSpPr>
        <p:spPr>
          <a:xfrm>
            <a:off x="5494789" y="2088859"/>
            <a:ext cx="236569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923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D896-7BCF-449A-A0B0-1E0F7CF32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Debug config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1523B-38BF-45ED-AA8F-07BF94E66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37161"/>
            <a:ext cx="4648200" cy="4543425"/>
          </a:xfrm>
          <a:prstGeom prst="rect">
            <a:avLst/>
          </a:prstGeom>
        </p:spPr>
      </p:pic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41EF079A-7CF7-40F9-B34C-B6A021762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65" y="1719263"/>
            <a:ext cx="4591574" cy="2399731"/>
          </a:xfrm>
        </p:spPr>
        <p:txBody>
          <a:bodyPr/>
          <a:lstStyle/>
          <a:p>
            <a:r>
              <a:rPr lang="en-US" dirty="0"/>
              <a:t>Chọn Menu “Run” -&gt; “Debug Config… “ để </a:t>
            </a:r>
            <a:r>
              <a:rPr lang="en-US" dirty="0" err="1"/>
              <a:t>cấu</a:t>
            </a:r>
            <a:r>
              <a:rPr lang="en-US" dirty="0"/>
              <a:t> hình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4D0419-D843-49E5-B3D2-1023B42AE3D3}"/>
              </a:ext>
            </a:extLst>
          </p:cNvPr>
          <p:cNvCxnSpPr>
            <a:cxnSpLocks/>
          </p:cNvCxnSpPr>
          <p:nvPr/>
        </p:nvCxnSpPr>
        <p:spPr>
          <a:xfrm>
            <a:off x="4999839" y="2248250"/>
            <a:ext cx="1820411" cy="1426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794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7421-770C-4117-9170-4FBAAD6D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Debug config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98879-D199-41C5-B2D7-379351C3E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392" y="1974355"/>
            <a:ext cx="6815669" cy="4289278"/>
          </a:xfrm>
          <a:prstGeom prst="rect">
            <a:avLst/>
          </a:prstGeom>
        </p:spPr>
      </p:pic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71B597D2-5197-45A4-9E19-E25B6D245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65" y="1719263"/>
            <a:ext cx="4667074" cy="3909750"/>
          </a:xfrm>
        </p:spPr>
        <p:txBody>
          <a:bodyPr/>
          <a:lstStyle/>
          <a:p>
            <a:r>
              <a:rPr lang="en-US" dirty="0"/>
              <a:t>Double Click “STM32 Cortex … “ để </a:t>
            </a:r>
            <a:r>
              <a:rPr lang="en-US" dirty="0" err="1"/>
              <a:t>tạo</a:t>
            </a:r>
            <a:r>
              <a:rPr lang="en-US" dirty="0"/>
              <a:t> Debug configuration mới</a:t>
            </a:r>
          </a:p>
          <a:p>
            <a:r>
              <a:rPr lang="en-US" dirty="0"/>
              <a:t>Chuyển sang tab “Debugger” bên </a:t>
            </a:r>
            <a:r>
              <a:rPr lang="en-US" dirty="0" err="1"/>
              <a:t>cạnh</a:t>
            </a:r>
            <a:r>
              <a:rPr lang="en-US" dirty="0"/>
              <a:t> để </a:t>
            </a:r>
            <a:r>
              <a:rPr lang="en-US" dirty="0" err="1"/>
              <a:t>cấu</a:t>
            </a:r>
            <a:r>
              <a:rPr lang="en-US" dirty="0"/>
              <a:t> hình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nạp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2931B8-4835-46F3-BF19-1146CC0B57C1}"/>
              </a:ext>
            </a:extLst>
          </p:cNvPr>
          <p:cNvCxnSpPr>
            <a:cxnSpLocks/>
          </p:cNvCxnSpPr>
          <p:nvPr/>
        </p:nvCxnSpPr>
        <p:spPr>
          <a:xfrm>
            <a:off x="4479721" y="2290194"/>
            <a:ext cx="1887523" cy="1341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606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022B-5F22-4FC1-818F-7D9BD5A8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Debug config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9CE16-0267-4AFB-8C5A-024CD7A35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029" y="1590938"/>
            <a:ext cx="8040979" cy="50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29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F313-154E-4E34-96EC-CFF3D40F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Debug config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F56ADA-AB04-4B30-9B24-2063956CF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328" y="2264548"/>
            <a:ext cx="3714750" cy="4191000"/>
          </a:xfrm>
          <a:prstGeom prst="rect">
            <a:avLst/>
          </a:prstGeom>
        </p:spPr>
      </p:pic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1F7F99FE-277D-4BBF-AB8E-D9B918073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65" y="1719263"/>
            <a:ext cx="4667074" cy="5050654"/>
          </a:xfrm>
        </p:spPr>
        <p:txBody>
          <a:bodyPr/>
          <a:lstStyle/>
          <a:p>
            <a:r>
              <a:rPr lang="en-US" dirty="0" err="1"/>
              <a:t>Nhấn</a:t>
            </a:r>
            <a:r>
              <a:rPr lang="en-US" dirty="0"/>
              <a:t> “Run” để </a:t>
            </a:r>
            <a:r>
              <a:rPr lang="en-US" dirty="0" err="1"/>
              <a:t>nạp</a:t>
            </a:r>
            <a:r>
              <a:rPr lang="en-US" dirty="0"/>
              <a:t> code</a:t>
            </a:r>
          </a:p>
          <a:p>
            <a:r>
              <a:rPr lang="en-US" dirty="0" err="1"/>
              <a:t>Nhấn</a:t>
            </a:r>
            <a:r>
              <a:rPr lang="en-US" dirty="0"/>
              <a:t> “Debug” để </a:t>
            </a:r>
            <a:r>
              <a:rPr lang="en-US" dirty="0" err="1"/>
              <a:t>bắt</a:t>
            </a:r>
            <a:r>
              <a:rPr lang="en-US" dirty="0"/>
              <a:t> đầu chạy từng bước</a:t>
            </a:r>
          </a:p>
          <a:p>
            <a:pPr lvl="1"/>
            <a:r>
              <a:rPr lang="en-US" dirty="0"/>
              <a:t>F8: Run</a:t>
            </a:r>
          </a:p>
          <a:p>
            <a:pPr lvl="1"/>
            <a:r>
              <a:rPr lang="en-US" dirty="0"/>
              <a:t>F6: Step Over – chạy qua từng dòng code, từng </a:t>
            </a:r>
            <a:r>
              <a:rPr lang="en-US" dirty="0" err="1"/>
              <a:t>hàm</a:t>
            </a:r>
            <a:endParaRPr lang="en-US" dirty="0"/>
          </a:p>
          <a:p>
            <a:pPr lvl="1"/>
            <a:r>
              <a:rPr lang="en-US" dirty="0"/>
              <a:t>F5: Step Into – chạy từng dòng code, </a:t>
            </a:r>
            <a:r>
              <a:rPr lang="en-US" dirty="0" err="1"/>
              <a:t>kể</a:t>
            </a:r>
            <a:r>
              <a:rPr lang="en-US" dirty="0"/>
              <a:t> cả trong </a:t>
            </a:r>
            <a:r>
              <a:rPr lang="en-US" dirty="0" err="1"/>
              <a:t>hàm</a:t>
            </a:r>
            <a:r>
              <a:rPr lang="en-US" dirty="0"/>
              <a:t> con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F9E9C6-A1C7-4124-BA4B-33A0351297F6}"/>
              </a:ext>
            </a:extLst>
          </p:cNvPr>
          <p:cNvCxnSpPr>
            <a:cxnSpLocks/>
          </p:cNvCxnSpPr>
          <p:nvPr/>
        </p:nvCxnSpPr>
        <p:spPr>
          <a:xfrm>
            <a:off x="4479721" y="2290194"/>
            <a:ext cx="3070371" cy="411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976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3D1E-B550-4199-B187-C48066CA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code to the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44F872-6C79-4B50-8660-D9F07FCD3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976" y="1535321"/>
            <a:ext cx="7648575" cy="2628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C30AC5-87E4-4BBF-8354-67CB82A06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976" y="4298741"/>
            <a:ext cx="67913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67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D110-8838-4E76-AFE2-2995B918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code to the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17DA88-2012-488F-9DFB-EAE474E49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5847" y="1836708"/>
            <a:ext cx="3560146" cy="4411662"/>
          </a:xfrm>
        </p:spPr>
      </p:pic>
    </p:spTree>
    <p:extLst>
      <p:ext uri="{BB962C8B-B14F-4D97-AF65-F5344CB8AC3E}">
        <p14:creationId xmlns:p14="http://schemas.microsoft.com/office/powerpoint/2010/main" val="4125058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EE9C-4302-4564-9C1D-8582978F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code to the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BFD759-616D-4DD1-ACA6-AB6A66394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3741" y="1836709"/>
            <a:ext cx="3713354" cy="4411662"/>
          </a:xfrm>
        </p:spPr>
      </p:pic>
    </p:spTree>
    <p:extLst>
      <p:ext uri="{BB962C8B-B14F-4D97-AF65-F5344CB8AC3E}">
        <p14:creationId xmlns:p14="http://schemas.microsoft.com/office/powerpoint/2010/main" val="4139833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5D170F9D-DCE6-4EA7-BF52-966E9A9875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/>
              <a:t>Question ?</a:t>
            </a:r>
          </a:p>
        </p:txBody>
      </p:sp>
      <p:sp>
        <p:nvSpPr>
          <p:cNvPr id="10243" name="Subtitle 2">
            <a:extLst>
              <a:ext uri="{FF2B5EF4-FFF2-40B4-BE49-F238E27FC236}">
                <a16:creationId xmlns:a16="http://schemas.microsoft.com/office/drawing/2014/main" id="{8F8915E4-1EDB-4D7A-A9C2-4AD2BFC7AA7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736B-0F0E-4AEC-94AC-28D8CE94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ED011-F323-4ED8-AA9B-429FB3F99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Code</a:t>
            </a:r>
          </a:p>
          <a:p>
            <a:r>
              <a:rPr lang="en-US" dirty="0"/>
              <a:t>Sublime Text</a:t>
            </a:r>
          </a:p>
          <a:p>
            <a:r>
              <a:rPr lang="en-US" dirty="0"/>
              <a:t>Notepad++</a:t>
            </a:r>
          </a:p>
        </p:txBody>
      </p:sp>
    </p:spTree>
    <p:extLst>
      <p:ext uri="{BB962C8B-B14F-4D97-AF65-F5344CB8AC3E}">
        <p14:creationId xmlns:p14="http://schemas.microsoft.com/office/powerpoint/2010/main" val="193469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D88F-780A-4353-ADB2-548682DB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CubeIDE</a:t>
            </a:r>
            <a:r>
              <a:rPr lang="en-US" altLang="en-US" dirty="0"/>
              <a:t>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D0550-4710-481D-9340-076036E45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JDK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https://www.oracle.com/java/technologies/javase-jdk11-downloads.html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1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A5D2A22-4C4D-4048-93C6-F66F19CD3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Development Tools</a:t>
            </a:r>
          </a:p>
        </p:txBody>
      </p:sp>
      <p:sp>
        <p:nvSpPr>
          <p:cNvPr id="20" name="Content Placeholder 43">
            <a:extLst>
              <a:ext uri="{FF2B5EF4-FFF2-40B4-BE49-F238E27FC236}">
                <a16:creationId xmlns:a16="http://schemas.microsoft.com/office/drawing/2014/main" id="{DC047A7C-B7EF-4C7F-950B-30F2A3DB665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668000" cy="3697357"/>
          </a:xfrm>
        </p:spPr>
        <p:txBody>
          <a:bodyPr>
            <a:noAutofit/>
          </a:bodyPr>
          <a:lstStyle/>
          <a:p>
            <a:endParaRPr lang="en-US" sz="2200" dirty="0"/>
          </a:p>
          <a:p>
            <a:r>
              <a:rPr lang="en-US" sz="2200" dirty="0"/>
              <a:t>The development tools include:</a:t>
            </a:r>
          </a:p>
          <a:p>
            <a:pPr lvl="1"/>
            <a:r>
              <a:rPr lang="en-US" sz="2200" dirty="0"/>
              <a:t>Compiler</a:t>
            </a:r>
          </a:p>
          <a:p>
            <a:pPr lvl="1"/>
            <a:r>
              <a:rPr lang="en-US" sz="2200" dirty="0"/>
              <a:t>Debugger</a:t>
            </a:r>
          </a:p>
          <a:p>
            <a:pPr lvl="1"/>
            <a:r>
              <a:rPr lang="en-US" sz="2200" dirty="0"/>
              <a:t>In-Circuit Serial Programmer (ICSP)</a:t>
            </a:r>
          </a:p>
          <a:p>
            <a:r>
              <a:rPr lang="en-US" sz="2200" dirty="0"/>
              <a:t>Common Development IDE include:</a:t>
            </a:r>
          </a:p>
          <a:p>
            <a:pPr lvl="1"/>
            <a:r>
              <a:rPr lang="en-US" sz="2200" dirty="0"/>
              <a:t>Keil MDK ARM</a:t>
            </a:r>
          </a:p>
          <a:p>
            <a:pPr lvl="1"/>
            <a:r>
              <a:rPr lang="en-US" sz="2200" dirty="0"/>
              <a:t>STM32 </a:t>
            </a:r>
            <a:r>
              <a:rPr lang="en-US" sz="2200" dirty="0" err="1"/>
              <a:t>CubeIDE</a:t>
            </a:r>
            <a:endParaRPr lang="en-US" sz="2200" dirty="0"/>
          </a:p>
          <a:p>
            <a:pPr lvl="1"/>
            <a:r>
              <a:rPr lang="en-US" sz="2200" dirty="0" err="1"/>
              <a:t>Segger</a:t>
            </a:r>
            <a:r>
              <a:rPr lang="en-US" sz="2200" dirty="0"/>
              <a:t> Embedded Studio</a:t>
            </a:r>
          </a:p>
          <a:p>
            <a:pPr marL="344487" lvl="1" indent="0">
              <a:buNone/>
            </a:pPr>
            <a:endParaRPr lang="en-US" sz="2200" dirty="0"/>
          </a:p>
          <a:p>
            <a:pPr marL="344487" lvl="1" indent="0">
              <a:buNone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872D2-45B5-49F6-942D-AF4065098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" y="5001027"/>
            <a:ext cx="11701670" cy="159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6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F29B-1C06-4A11-9867-1680D218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New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B57D9-10E0-4CE5-BF06-B84894C5D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77" y="1219201"/>
            <a:ext cx="83058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3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4BFE-270C-41D0-8599-9888290F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Select MCU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3DF9A-94DB-4ED9-9BAE-D9A17C6E0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08" y="1455000"/>
            <a:ext cx="9607827" cy="514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7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D1EA-E8ED-4607-8954-2C5177A4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Select MCU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CEA3CF-5ADA-4B34-8999-8E3D3EA9C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419" y="1579561"/>
            <a:ext cx="46005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808D-1298-419C-AB3A-8A6AED1C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workspace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90B31-FF3C-4B0D-8F60-11BCB3983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69597"/>
            <a:ext cx="4121791" cy="4411662"/>
          </a:xfrm>
        </p:spPr>
        <p:txBody>
          <a:bodyPr/>
          <a:lstStyle/>
          <a:p>
            <a:r>
              <a:rPr lang="en-US" dirty="0"/>
              <a:t>Thay đổi folder lưu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193539-ACAE-47E4-A4E4-445E937C4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723" y="2004138"/>
            <a:ext cx="3990975" cy="44100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11B2DE-FAD2-47F6-AC64-16D60BA1183B}"/>
              </a:ext>
            </a:extLst>
          </p:cNvPr>
          <p:cNvCxnSpPr>
            <a:cxnSpLocks/>
          </p:cNvCxnSpPr>
          <p:nvPr/>
        </p:nvCxnSpPr>
        <p:spPr>
          <a:xfrm>
            <a:off x="4320330" y="2201381"/>
            <a:ext cx="3313652" cy="960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173793"/>
      </p:ext>
    </p:extLst>
  </p:cSld>
  <p:clrMapOvr>
    <a:masterClrMapping/>
  </p:clrMapOvr>
</p:sld>
</file>

<file path=ppt/theme/theme1.xml><?xml version="1.0" encoding="utf-8"?>
<a:theme xmlns:a="http://schemas.openxmlformats.org/drawingml/2006/main" name="1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354</Words>
  <Application>Microsoft Office PowerPoint</Application>
  <PresentationFormat>Widescreen</PresentationFormat>
  <Paragraphs>65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Wingdings</vt:lpstr>
      <vt:lpstr>1_Network</vt:lpstr>
      <vt:lpstr>Network</vt:lpstr>
      <vt:lpstr>PowerPoint Presentation</vt:lpstr>
      <vt:lpstr>Agenda</vt:lpstr>
      <vt:lpstr>Code Editor</vt:lpstr>
      <vt:lpstr>CubeIDE setup</vt:lpstr>
      <vt:lpstr>Development Tools</vt:lpstr>
      <vt:lpstr>STM32CUBE IDE – New Project</vt:lpstr>
      <vt:lpstr>STM32CUBE IDE – Select MCU</vt:lpstr>
      <vt:lpstr>STM32CUBE IDE – Select MCU</vt:lpstr>
      <vt:lpstr>Custom workspace</vt:lpstr>
      <vt:lpstr>STM32CUBE IDE – FW Package</vt:lpstr>
      <vt:lpstr>STM32CUBE IDE – Manage SW Package</vt:lpstr>
      <vt:lpstr>STM32CUBE IDE – Manage SW Package</vt:lpstr>
      <vt:lpstr>STM32CUBE IDE – Configuration</vt:lpstr>
      <vt:lpstr>STM32CUBE IDE – Choose FW Version</vt:lpstr>
      <vt:lpstr>Cấu hình clock</vt:lpstr>
      <vt:lpstr>Cấu hình Clock tree</vt:lpstr>
      <vt:lpstr>STM32CUBE IDE – Code Generator</vt:lpstr>
      <vt:lpstr>STM32CUBE IDE – Advanced Settings</vt:lpstr>
      <vt:lpstr>STM32CUBE IDE – Code Generation</vt:lpstr>
      <vt:lpstr>STM32CUBE IDE – Building</vt:lpstr>
      <vt:lpstr>STM32CUBE IDE – Debug config</vt:lpstr>
      <vt:lpstr>STM32CUBE IDE – Debug config</vt:lpstr>
      <vt:lpstr>STM32CUBE IDE – Debug config</vt:lpstr>
      <vt:lpstr>STM32CUBE IDE – Debug config</vt:lpstr>
      <vt:lpstr>Add code to the project</vt:lpstr>
      <vt:lpstr>Add code to the project</vt:lpstr>
      <vt:lpstr>Add code to the project</vt:lpstr>
      <vt:lpstr>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Phu Truong</dc:creator>
  <cp:lastModifiedBy>Ngoc Phu Truong</cp:lastModifiedBy>
  <cp:revision>16</cp:revision>
  <dcterms:created xsi:type="dcterms:W3CDTF">2021-08-26T08:22:37Z</dcterms:created>
  <dcterms:modified xsi:type="dcterms:W3CDTF">2021-08-28T04:29:55Z</dcterms:modified>
</cp:coreProperties>
</file>